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61" r:id="rId4"/>
    <p:sldId id="262" r:id="rId5"/>
    <p:sldId id="263" r:id="rId6"/>
    <p:sldId id="267" r:id="rId7"/>
    <p:sldId id="264" r:id="rId8"/>
    <p:sldId id="266" r:id="rId9"/>
    <p:sldId id="265" r:id="rId10"/>
    <p:sldId id="259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4EA97-E5E6-BC43-B956-BC21CC9193A0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08D29-BD2A-FF4A-82B4-DDB04778A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1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A7F2-12A6-194C-8481-56E4ADBE568B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B7F62-6365-2F44-982F-818504AC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8015492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accent1"/>
                </a:solidFill>
                <a:latin typeface="Arial"/>
                <a:cs typeface="Arial"/>
              </a:rPr>
              <a:t>Irregular </a:t>
            </a:r>
            <a:r>
              <a:rPr lang="en-US" sz="5400" b="1" dirty="0" smtClean="0">
                <a:solidFill>
                  <a:srgbClr val="BFBFBF"/>
                </a:solidFill>
                <a:latin typeface="Arial"/>
                <a:cs typeface="Arial"/>
              </a:rPr>
              <a:t>Adverbs</a:t>
            </a:r>
            <a:endParaRPr lang="en-US" sz="5400" b="1" dirty="0">
              <a:solidFill>
                <a:srgbClr val="BFBFBF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98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325" cy="4525963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Adverbs </a:t>
            </a:r>
            <a:r>
              <a:rPr lang="en-US" dirty="0" smtClean="0">
                <a:solidFill>
                  <a:srgbClr val="000000"/>
                </a:solidFill>
              </a:rPr>
              <a:t>that do not end in -</a:t>
            </a:r>
            <a:r>
              <a:rPr lang="en-US" i="1" dirty="0" err="1" smtClean="0">
                <a:solidFill>
                  <a:srgbClr val="000000"/>
                </a:solidFill>
              </a:rPr>
              <a:t>ly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irregular.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Flat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adverbs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identical to their </a:t>
            </a:r>
            <a:r>
              <a:rPr lang="en-US" b="1" dirty="0" smtClean="0">
                <a:solidFill>
                  <a:srgbClr val="000000"/>
                </a:solidFill>
              </a:rPr>
              <a:t>adjective</a:t>
            </a:r>
            <a:r>
              <a:rPr lang="en-US" dirty="0" smtClean="0">
                <a:solidFill>
                  <a:srgbClr val="000000"/>
                </a:solidFill>
              </a:rPr>
              <a:t> forms.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Adverbs </a:t>
            </a:r>
            <a:r>
              <a:rPr lang="en-US" dirty="0" smtClean="0">
                <a:solidFill>
                  <a:srgbClr val="000000"/>
                </a:solidFill>
              </a:rPr>
              <a:t>that describe frequency or intensity </a:t>
            </a:r>
            <a:r>
              <a:rPr lang="en-US" b="1" dirty="0" smtClean="0">
                <a:solidFill>
                  <a:srgbClr val="000000"/>
                </a:solidFill>
              </a:rPr>
              <a:t>often</a:t>
            </a:r>
            <a:r>
              <a:rPr lang="en-US" dirty="0" smtClean="0">
                <a:solidFill>
                  <a:srgbClr val="000000"/>
                </a:solidFill>
              </a:rPr>
              <a:t> don’t end in -</a:t>
            </a:r>
            <a:r>
              <a:rPr lang="en-US" i="1" dirty="0" err="1" smtClean="0">
                <a:solidFill>
                  <a:srgbClr val="000000"/>
                </a:solidFill>
              </a:rPr>
              <a:t>ly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7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3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ccer-player-with-b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70" y="3193694"/>
            <a:ext cx="2719729" cy="36643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842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Adverbs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8" name="Picture 7" descr="old-man-with-can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045" y="3077004"/>
            <a:ext cx="2852693" cy="37979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275"/>
            <a:ext cx="8229600" cy="5753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Describe or modify verbs, adjectives, and other adverbs, and they usually end in -</a:t>
            </a:r>
            <a:r>
              <a:rPr lang="en-US" b="1" i="1" dirty="0" err="1" smtClean="0"/>
              <a:t>ly</a:t>
            </a:r>
            <a:r>
              <a:rPr lang="en-US" b="1" i="1" dirty="0" smtClean="0"/>
              <a:t> </a:t>
            </a:r>
          </a:p>
          <a:p>
            <a:pPr marL="0" indent="0">
              <a:buNone/>
            </a:pPr>
            <a:endParaRPr lang="en-US" sz="1200" b="1" dirty="0" smtClean="0"/>
          </a:p>
          <a:p>
            <a:pPr marL="0" indent="0">
              <a:buNone/>
            </a:pPr>
            <a:r>
              <a:rPr lang="en-US" sz="2800" b="1" dirty="0" smtClean="0"/>
              <a:t>Example: </a:t>
            </a:r>
            <a:r>
              <a:rPr lang="en-US" sz="2800" i="1" dirty="0" smtClean="0"/>
              <a:t>The ball goes </a:t>
            </a:r>
            <a:r>
              <a:rPr lang="en-US" sz="2800" b="1" i="1" dirty="0" smtClean="0">
                <a:solidFill>
                  <a:schemeClr val="accent1"/>
                </a:solidFill>
              </a:rPr>
              <a:t>exactly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en-US" sz="2800" i="1" dirty="0" smtClean="0"/>
              <a:t>where</a:t>
            </a:r>
            <a:r>
              <a:rPr lang="en-US" sz="2800" i="1" dirty="0"/>
              <a:t> </a:t>
            </a:r>
            <a:r>
              <a:rPr lang="en-US" sz="2800" i="1" dirty="0" smtClean="0"/>
              <a:t>Diego wants it to go.</a:t>
            </a:r>
          </a:p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Irregular </a:t>
            </a:r>
            <a:r>
              <a:rPr lang="en-US" sz="4400" b="1" dirty="0" smtClean="0">
                <a:solidFill>
                  <a:schemeClr val="bg1">
                    <a:lumMod val="75000"/>
                  </a:schemeClr>
                </a:solidFill>
              </a:rPr>
              <a:t>Adverbs</a:t>
            </a:r>
          </a:p>
          <a:p>
            <a:pPr marL="0" indent="0">
              <a:buNone/>
            </a:pPr>
            <a:endParaRPr lang="en-US" sz="1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Do </a:t>
            </a:r>
            <a:r>
              <a:rPr lang="en-US" b="1" dirty="0" smtClean="0">
                <a:solidFill>
                  <a:schemeClr val="accent1"/>
                </a:solidFill>
              </a:rPr>
              <a:t>not</a:t>
            </a:r>
            <a:r>
              <a:rPr lang="en-US" b="1" dirty="0" smtClean="0"/>
              <a:t> end in -</a:t>
            </a:r>
            <a:r>
              <a:rPr lang="en-US" b="1" i="1" dirty="0" err="1" smtClean="0">
                <a:solidFill>
                  <a:schemeClr val="bg1">
                    <a:lumMod val="75000"/>
                  </a:schemeClr>
                </a:solidFill>
              </a:rPr>
              <a:t>ly</a:t>
            </a:r>
            <a:endParaRPr lang="en-US" b="1" i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2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Example: </a:t>
            </a:r>
            <a:r>
              <a:rPr lang="en-US" sz="2800" i="1" dirty="0" smtClean="0">
                <a:solidFill>
                  <a:srgbClr val="000000"/>
                </a:solidFill>
              </a:rPr>
              <a:t>You’re </a:t>
            </a:r>
            <a:r>
              <a:rPr lang="en-US" sz="2800" b="1" i="1" dirty="0" smtClean="0">
                <a:solidFill>
                  <a:srgbClr val="FF0000"/>
                </a:solidFill>
              </a:rPr>
              <a:t>too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old to learn to</a:t>
            </a:r>
            <a:br>
              <a:rPr lang="en-US" sz="2800" i="1" dirty="0" smtClean="0">
                <a:solidFill>
                  <a:srgbClr val="000000"/>
                </a:solidFill>
              </a:rPr>
            </a:br>
            <a:r>
              <a:rPr lang="en-US" sz="2800" i="1" dirty="0" smtClean="0">
                <a:solidFill>
                  <a:srgbClr val="000000"/>
                </a:solidFill>
              </a:rPr>
              <a:t>breakdance, Gerald, but maybe you</a:t>
            </a:r>
            <a:br>
              <a:rPr lang="en-US" sz="2800" i="1" dirty="0" smtClean="0">
                <a:solidFill>
                  <a:srgbClr val="000000"/>
                </a:solidFill>
              </a:rPr>
            </a:br>
            <a:r>
              <a:rPr lang="en-US" sz="2800" i="1" dirty="0" smtClean="0">
                <a:solidFill>
                  <a:srgbClr val="000000"/>
                </a:solidFill>
              </a:rPr>
              <a:t>could </a:t>
            </a:r>
            <a:r>
              <a:rPr lang="en-US" sz="2800" b="1" i="1" dirty="0" smtClean="0">
                <a:solidFill>
                  <a:srgbClr val="FF0000"/>
                </a:solidFill>
              </a:rPr>
              <a:t>still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get into krumping.</a:t>
            </a:r>
          </a:p>
        </p:txBody>
      </p:sp>
    </p:spTree>
    <p:extLst>
      <p:ext uri="{BB962C8B-B14F-4D97-AF65-F5344CB8AC3E}">
        <p14:creationId xmlns:p14="http://schemas.microsoft.com/office/powerpoint/2010/main" val="44964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ld-man-chasing-butterfl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442" y="2208543"/>
            <a:ext cx="2786771" cy="39937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Flat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Adverbs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9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Adverbs</a:t>
            </a:r>
            <a:r>
              <a:rPr lang="en-US" b="1" dirty="0" smtClean="0"/>
              <a:t> that are spelled the same as their </a:t>
            </a:r>
            <a:r>
              <a:rPr lang="en-US" b="1" dirty="0" smtClean="0">
                <a:solidFill>
                  <a:srgbClr val="0000FF"/>
                </a:solidFill>
              </a:rPr>
              <a:t>adjective</a:t>
            </a:r>
            <a:r>
              <a:rPr lang="en-US" b="1" dirty="0" smtClean="0"/>
              <a:t> forms (no -</a:t>
            </a:r>
            <a:r>
              <a:rPr lang="en-US" b="1" i="1" dirty="0" err="1" smtClean="0"/>
              <a:t>ly</a:t>
            </a:r>
            <a:r>
              <a:rPr lang="en-US" b="1" dirty="0" smtClean="0"/>
              <a:t>)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3600" b="1" dirty="0" smtClean="0"/>
              <a:t>Example</a:t>
            </a:r>
          </a:p>
          <a:p>
            <a:pPr marL="0" indent="0">
              <a:buNone/>
            </a:pPr>
            <a:r>
              <a:rPr lang="en-US" i="1" dirty="0" smtClean="0"/>
              <a:t>Harold is not known for being </a:t>
            </a:r>
            <a:r>
              <a:rPr lang="en-US" b="1" i="1" dirty="0" smtClean="0">
                <a:solidFill>
                  <a:schemeClr val="accent4"/>
                </a:solidFill>
              </a:rPr>
              <a:t>fast</a:t>
            </a:r>
            <a:r>
              <a:rPr lang="en-US" i="1" dirty="0" smtClean="0"/>
              <a:t>,</a:t>
            </a:r>
            <a:br>
              <a:rPr lang="en-US" i="1" dirty="0" smtClean="0"/>
            </a:br>
            <a:r>
              <a:rPr lang="en-US" i="1" dirty="0" smtClean="0"/>
              <a:t>but he does run </a:t>
            </a:r>
            <a:r>
              <a:rPr lang="en-US" b="1" i="1" dirty="0" smtClean="0">
                <a:solidFill>
                  <a:srgbClr val="FF0000"/>
                </a:solidFill>
              </a:rPr>
              <a:t>fast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when he’s </a:t>
            </a:r>
            <a:br>
              <a:rPr lang="en-US" i="1" dirty="0" smtClean="0"/>
            </a:br>
            <a:r>
              <a:rPr lang="en-US" i="1" dirty="0" smtClean="0"/>
              <a:t>chasing butterflies.</a:t>
            </a:r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FF0000"/>
                </a:solidFill>
              </a:rPr>
              <a:t>Flat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Adverbs</a:t>
            </a:r>
            <a:r>
              <a:rPr lang="en-US" b="1" dirty="0" smtClean="0"/>
              <a:t>: </a:t>
            </a:r>
            <a:r>
              <a:rPr lang="en-US" i="1" dirty="0" smtClean="0"/>
              <a:t>far, hard,</a:t>
            </a:r>
            <a:br>
              <a:rPr lang="en-US" i="1" dirty="0" smtClean="0"/>
            </a:br>
            <a:r>
              <a:rPr lang="en-US" i="1" dirty="0" smtClean="0"/>
              <a:t>high, late, long, low, right, straight, wrong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7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oga-stretc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635" y="2409716"/>
            <a:ext cx="3271959" cy="44482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Irregular </a:t>
            </a:r>
            <a:r>
              <a:rPr lang="en-US" b="1" dirty="0" smtClean="0">
                <a:solidFill>
                  <a:srgbClr val="BFBFBF"/>
                </a:solidFill>
              </a:rPr>
              <a:t>Adverbs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Degree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577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Modify frequency or intensity and do not end in -</a:t>
            </a:r>
            <a:r>
              <a:rPr lang="en-US" b="1" i="1" dirty="0" err="1" smtClean="0"/>
              <a:t>ly</a:t>
            </a:r>
            <a:endParaRPr lang="en-US" b="1" i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b="1" dirty="0" smtClean="0"/>
              <a:t>Example</a:t>
            </a:r>
          </a:p>
          <a:p>
            <a:pPr marL="0" indent="0">
              <a:buNone/>
            </a:pPr>
            <a:r>
              <a:rPr lang="en-US" i="1" dirty="0" smtClean="0"/>
              <a:t>Nina is </a:t>
            </a:r>
            <a:r>
              <a:rPr lang="en-US" b="1" i="1" dirty="0" smtClean="0">
                <a:solidFill>
                  <a:schemeClr val="accent1"/>
                </a:solidFill>
              </a:rPr>
              <a:t>very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smtClean="0"/>
              <a:t>flexible.</a:t>
            </a:r>
            <a:endParaRPr lang="en-US" i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b="1" dirty="0" smtClean="0"/>
              <a:t>More Examples: </a:t>
            </a:r>
            <a:r>
              <a:rPr lang="en-US" i="1" dirty="0" smtClean="0"/>
              <a:t>about, almost,</a:t>
            </a:r>
            <a:br>
              <a:rPr lang="en-US" i="1" dirty="0" smtClean="0"/>
            </a:br>
            <a:r>
              <a:rPr lang="en-US" i="1" dirty="0" smtClean="0"/>
              <a:t>altogether, downright, enough,</a:t>
            </a:r>
            <a:br>
              <a:rPr lang="en-US" i="1" dirty="0" smtClean="0"/>
            </a:br>
            <a:r>
              <a:rPr lang="en-US" i="1" dirty="0" smtClean="0"/>
              <a:t>just, least, less, mighty, more,</a:t>
            </a:r>
            <a:br>
              <a:rPr lang="en-US" i="1" dirty="0" smtClean="0"/>
            </a:br>
            <a:r>
              <a:rPr lang="en-US" i="1" dirty="0" smtClean="0"/>
              <a:t>most, pretty, quite, rather, so, </a:t>
            </a:r>
            <a:br>
              <a:rPr lang="en-US" i="1" dirty="0" smtClean="0"/>
            </a:br>
            <a:r>
              <a:rPr lang="en-US" i="1" dirty="0" smtClean="0"/>
              <a:t>somewhat, still, too, </a:t>
            </a:r>
            <a:r>
              <a:rPr lang="en-US" i="1" dirty="0" smtClean="0"/>
              <a:t>very, yet</a:t>
            </a:r>
            <a:endParaRPr lang="en-US" b="1" i="1" dirty="0" smtClean="0"/>
          </a:p>
        </p:txBody>
      </p:sp>
    </p:spTree>
    <p:extLst>
      <p:ext uri="{BB962C8B-B14F-4D97-AF65-F5344CB8AC3E}">
        <p14:creationId xmlns:p14="http://schemas.microsoft.com/office/powerpoint/2010/main" val="1586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tro-strongma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798" y="2282166"/>
            <a:ext cx="2389602" cy="45758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Negatives</a:t>
            </a:r>
            <a:r>
              <a:rPr lang="en-US" b="1" dirty="0" smtClean="0"/>
              <a:t> Can Be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Adverbs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78472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Words like </a:t>
            </a:r>
            <a:r>
              <a:rPr lang="en-US" b="1" i="1" dirty="0" smtClean="0"/>
              <a:t>not </a:t>
            </a:r>
            <a:r>
              <a:rPr lang="en-US" b="1" dirty="0" smtClean="0"/>
              <a:t>and </a:t>
            </a:r>
            <a:r>
              <a:rPr lang="en-US" b="1" i="1" dirty="0" smtClean="0"/>
              <a:t>never</a:t>
            </a:r>
            <a:r>
              <a:rPr lang="en-US" b="1" dirty="0" smtClean="0"/>
              <a:t> are adverbs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600" b="1" dirty="0" smtClean="0"/>
              <a:t>Example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i="1" dirty="0" smtClean="0"/>
              <a:t>That muscleman from the circus</a:t>
            </a:r>
            <a:br>
              <a:rPr lang="en-US" i="1" dirty="0" smtClean="0"/>
            </a:br>
            <a:r>
              <a:rPr lang="en-US" i="1" dirty="0" smtClean="0"/>
              <a:t>was </a:t>
            </a:r>
            <a:r>
              <a:rPr lang="en-US" b="1" i="1" dirty="0" smtClean="0">
                <a:solidFill>
                  <a:schemeClr val="accent1"/>
                </a:solidFill>
              </a:rPr>
              <a:t>not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smtClean="0"/>
              <a:t>dressed fashionably.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3154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k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514" y="3368035"/>
            <a:ext cx="3221120" cy="35267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Good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chemeClr val="accent1"/>
                </a:solidFill>
              </a:rPr>
              <a:t>Well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906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>
                <a:solidFill>
                  <a:schemeClr val="accent2"/>
                </a:solidFill>
              </a:rPr>
              <a:t>Good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is an </a:t>
            </a:r>
            <a:r>
              <a:rPr lang="en-US" b="1" dirty="0" smtClean="0"/>
              <a:t>adjective</a:t>
            </a:r>
            <a:r>
              <a:rPr lang="en-US" dirty="0" smtClean="0"/>
              <a:t> and </a:t>
            </a:r>
            <a:r>
              <a:rPr lang="en-US" b="1" i="1" dirty="0" smtClean="0">
                <a:solidFill>
                  <a:srgbClr val="FF0000"/>
                </a:solidFill>
              </a:rPr>
              <a:t>well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an </a:t>
            </a:r>
            <a:r>
              <a:rPr lang="en-US" b="1" dirty="0" smtClean="0"/>
              <a:t>adverb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Things are </a:t>
            </a:r>
            <a:r>
              <a:rPr lang="en-US" b="1" i="1" dirty="0" smtClean="0">
                <a:solidFill>
                  <a:srgbClr val="BFBFBF"/>
                </a:solidFill>
              </a:rPr>
              <a:t>good</a:t>
            </a:r>
            <a:r>
              <a:rPr lang="en-US" dirty="0" smtClean="0"/>
              <a:t>, but one does a thing </a:t>
            </a:r>
            <a:r>
              <a:rPr lang="en-US" b="1" i="1" dirty="0" smtClean="0">
                <a:solidFill>
                  <a:schemeClr val="accent1"/>
                </a:solidFill>
              </a:rPr>
              <a:t>well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r>
              <a:rPr lang="en-US" i="1" dirty="0" smtClean="0"/>
              <a:t>Erik the Red is a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good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i="1" dirty="0" smtClean="0"/>
              <a:t>at pillager.</a:t>
            </a:r>
          </a:p>
          <a:p>
            <a:pPr marL="0" indent="0">
              <a:buNone/>
            </a:pPr>
            <a:r>
              <a:rPr lang="en-US" i="1" dirty="0" smtClean="0"/>
              <a:t>Erik the Red pillages </a:t>
            </a:r>
            <a:r>
              <a:rPr lang="en-US" b="1" i="1" dirty="0" smtClean="0">
                <a:solidFill>
                  <a:schemeClr val="accent1"/>
                </a:solidFill>
              </a:rPr>
              <a:t>well</a:t>
            </a:r>
            <a:r>
              <a:rPr lang="en-US" i="1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52773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zmat-suit-ma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302" y="2760684"/>
            <a:ext cx="3123065" cy="40973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Irregular</a:t>
            </a:r>
            <a:r>
              <a:rPr lang="en-US" b="1" dirty="0" smtClean="0"/>
              <a:t> Adverbs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i="1" dirty="0" smtClean="0"/>
          </a:p>
          <a:p>
            <a:pPr marL="0" indent="0">
              <a:buNone/>
            </a:pPr>
            <a:r>
              <a:rPr lang="en-US" i="1" dirty="0" smtClean="0"/>
              <a:t>Working with plutonium can be quite dangerous. 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dirty="0" smtClean="0"/>
              <a:t>Which word is an </a:t>
            </a:r>
            <a:r>
              <a:rPr lang="en-US" sz="2800" b="1" dirty="0" smtClean="0"/>
              <a:t>adverb </a:t>
            </a:r>
            <a:r>
              <a:rPr lang="en-US" sz="2800" dirty="0" smtClean="0"/>
              <a:t>and </a:t>
            </a:r>
            <a:br>
              <a:rPr lang="en-US" sz="2800" dirty="0" smtClean="0"/>
            </a:br>
            <a:r>
              <a:rPr lang="en-US" sz="2800" dirty="0" smtClean="0"/>
              <a:t>what type of word is it modifying?</a:t>
            </a:r>
            <a:br>
              <a:rPr lang="en-US" sz="2800" dirty="0" smtClean="0"/>
            </a:br>
            <a:endParaRPr lang="en-US" sz="2800" dirty="0" smtClean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quite </a:t>
            </a:r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0000FF"/>
                </a:solidFill>
              </a:rPr>
              <a:t>dangerous</a:t>
            </a:r>
            <a:r>
              <a:rPr lang="en-US" sz="3600" b="1" dirty="0" smtClean="0"/>
              <a:t> / </a:t>
            </a:r>
            <a:r>
              <a:rPr lang="en-US" sz="3600" b="1" dirty="0" smtClean="0">
                <a:solidFill>
                  <a:schemeClr val="accent4"/>
                </a:solidFill>
              </a:rPr>
              <a:t>adjective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674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ombie-teddy-be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686" y="2779088"/>
            <a:ext cx="3317514" cy="40789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Irregular</a:t>
            </a:r>
            <a:r>
              <a:rPr lang="en-US" b="1" dirty="0" smtClean="0"/>
              <a:t> Adverbs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i="1" dirty="0" smtClean="0"/>
          </a:p>
          <a:p>
            <a:pPr marL="0" indent="0">
              <a:buNone/>
            </a:pPr>
            <a:r>
              <a:rPr lang="en-US" i="1" dirty="0" smtClean="0"/>
              <a:t>OMG, Jenna! That zombified teddy bear is so cute!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dirty="0" smtClean="0"/>
              <a:t>Which word is an </a:t>
            </a:r>
            <a:r>
              <a:rPr lang="en-US" sz="2800" b="1" dirty="0" smtClean="0"/>
              <a:t>adverb </a:t>
            </a:r>
            <a:r>
              <a:rPr lang="en-US" sz="2800" dirty="0" smtClean="0"/>
              <a:t>and </a:t>
            </a:r>
            <a:br>
              <a:rPr lang="en-US" sz="2800" dirty="0" smtClean="0"/>
            </a:br>
            <a:r>
              <a:rPr lang="en-US" sz="2800" dirty="0" smtClean="0"/>
              <a:t>what type of word is it modifying?</a:t>
            </a:r>
            <a:br>
              <a:rPr lang="en-US" sz="28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so</a:t>
            </a:r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0000FF"/>
                </a:solidFill>
              </a:rPr>
              <a:t>cute </a:t>
            </a:r>
            <a:r>
              <a:rPr lang="en-US" sz="3600" b="1" dirty="0" smtClean="0"/>
              <a:t>/ </a:t>
            </a:r>
            <a:r>
              <a:rPr lang="en-US" sz="3600" b="1" dirty="0" smtClean="0">
                <a:solidFill>
                  <a:schemeClr val="accent4"/>
                </a:solidFill>
              </a:rPr>
              <a:t>adjective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776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rprised-be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739" y="2521425"/>
            <a:ext cx="3074149" cy="43365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Irregular</a:t>
            </a:r>
            <a:r>
              <a:rPr lang="en-US" b="1" dirty="0" smtClean="0"/>
              <a:t> Adverbs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i="1" dirty="0" smtClean="0"/>
          </a:p>
          <a:p>
            <a:pPr marL="0" indent="0">
              <a:buNone/>
            </a:pPr>
            <a:r>
              <a:rPr lang="en-US" i="1" dirty="0" smtClean="0"/>
              <a:t>That wily bear couldn’t believe it when he saw those ducks floating down the</a:t>
            </a:r>
            <a:br>
              <a:rPr lang="en-US" i="1" dirty="0" smtClean="0"/>
            </a:br>
            <a:r>
              <a:rPr lang="en-US" i="1" dirty="0" smtClean="0"/>
              <a:t>river in an armored boat tank.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dirty="0" smtClean="0"/>
              <a:t>Which word is an </a:t>
            </a:r>
            <a:r>
              <a:rPr lang="en-US" sz="2800" b="1" dirty="0" smtClean="0"/>
              <a:t>adverb </a:t>
            </a:r>
            <a:r>
              <a:rPr lang="en-US" sz="2800" dirty="0" smtClean="0"/>
              <a:t>and </a:t>
            </a:r>
            <a:br>
              <a:rPr lang="en-US" sz="2800" dirty="0" smtClean="0"/>
            </a:br>
            <a:r>
              <a:rPr lang="en-US" sz="2800" dirty="0" smtClean="0"/>
              <a:t>what type of word is it modifying?</a:t>
            </a:r>
            <a:br>
              <a:rPr lang="en-US" sz="28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3600" b="1" i="1" dirty="0" err="1" smtClean="0">
                <a:solidFill>
                  <a:schemeClr val="accent1"/>
                </a:solidFill>
              </a:rPr>
              <a:t>n’t</a:t>
            </a:r>
            <a:endParaRPr lang="en-US" sz="3600" b="1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0000FF"/>
                </a:solidFill>
              </a:rPr>
              <a:t>believe </a:t>
            </a:r>
            <a:r>
              <a:rPr lang="en-US" sz="3600" b="1" dirty="0" smtClean="0"/>
              <a:t>/ </a:t>
            </a:r>
            <a:r>
              <a:rPr lang="en-US" sz="3600" b="1" dirty="0" smtClean="0">
                <a:solidFill>
                  <a:schemeClr val="accent4"/>
                </a:solidFill>
              </a:rPr>
              <a:t>verb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142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1539</TotalTime>
  <Words>253</Words>
  <Application>Microsoft Macintosh PowerPoint</Application>
  <PresentationFormat>On-screen Show (4:3)</PresentationFormat>
  <Paragraphs>71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erw</vt:lpstr>
      <vt:lpstr>Irregular Adverbs</vt:lpstr>
      <vt:lpstr>Adverbs</vt:lpstr>
      <vt:lpstr>Flat Adverbs</vt:lpstr>
      <vt:lpstr>Irregular Adverbs of Degree</vt:lpstr>
      <vt:lpstr>Negatives Can Be Adverbs</vt:lpstr>
      <vt:lpstr>Good and Well</vt:lpstr>
      <vt:lpstr>Examples of Irregular Adverbs</vt:lpstr>
      <vt:lpstr>Examples of Irregular Adverbs</vt:lpstr>
      <vt:lpstr>Examples of Irregular Adverbs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Morton</dc:creator>
  <cp:lastModifiedBy>Don Morton</cp:lastModifiedBy>
  <cp:revision>34</cp:revision>
  <dcterms:created xsi:type="dcterms:W3CDTF">2015-10-04T19:33:51Z</dcterms:created>
  <dcterms:modified xsi:type="dcterms:W3CDTF">2015-10-14T20:40:53Z</dcterms:modified>
</cp:coreProperties>
</file>