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1" r:id="rId4"/>
    <p:sldId id="266" r:id="rId5"/>
    <p:sldId id="265" r:id="rId6"/>
    <p:sldId id="262" r:id="rId7"/>
    <p:sldId id="263" r:id="rId8"/>
    <p:sldId id="264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C88E2-4F93-824A-B85D-91C6BCDA4801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BC858-6BE4-0B49-A7CD-4FFB2E17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5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0B6F-A530-7C41-A437-A8554383D8E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9667-23CC-E842-828F-ABBA6BB97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8015492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accent1"/>
                </a:solidFill>
                <a:latin typeface="Arial"/>
                <a:cs typeface="Arial"/>
              </a:rPr>
              <a:t>Adverbs</a:t>
            </a:r>
            <a:endParaRPr lang="en-US" sz="5400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8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0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acher-teach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771" y="2650257"/>
            <a:ext cx="3272689" cy="4207742"/>
          </a:xfrm>
          <a:prstGeom prst="rect">
            <a:avLst/>
          </a:prstGeom>
        </p:spPr>
      </p:pic>
      <p:pic>
        <p:nvPicPr>
          <p:cNvPr id="6" name="Picture 5" descr="hairdress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540" y="2410998"/>
            <a:ext cx="3726460" cy="4299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Adverbs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kid-about-to-catch-a-bal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907" y="2263761"/>
            <a:ext cx="3780551" cy="437338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8319"/>
            <a:ext cx="8229600" cy="5569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Describe or modify verbs, adjectives, and other adverbs</a:t>
            </a:r>
          </a:p>
          <a:p>
            <a:pPr marL="0" indent="0">
              <a:buNone/>
            </a:pPr>
            <a:endParaRPr lang="en-US" sz="1700" b="1" dirty="0" smtClean="0"/>
          </a:p>
          <a:p>
            <a:pPr marL="0" indent="0">
              <a:buNone/>
            </a:pPr>
            <a:r>
              <a:rPr lang="en-US" sz="3900" b="1" dirty="0" smtClean="0"/>
              <a:t>Examples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2800" i="1" dirty="0" smtClean="0"/>
              <a:t>Mr. Morton </a:t>
            </a:r>
            <a:r>
              <a:rPr lang="en-US" sz="2800" b="1" i="1" dirty="0" smtClean="0">
                <a:solidFill>
                  <a:srgbClr val="BFBFBF"/>
                </a:solidFill>
              </a:rPr>
              <a:t>spoke</a:t>
            </a:r>
            <a:r>
              <a:rPr lang="en-US" sz="2800" i="1" dirty="0" smtClean="0"/>
              <a:t> </a:t>
            </a:r>
            <a:r>
              <a:rPr lang="en-US" sz="2800" b="1" i="1" dirty="0" smtClean="0">
                <a:solidFill>
                  <a:schemeClr val="accent1"/>
                </a:solidFill>
              </a:rPr>
              <a:t>confidently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>about the subject.  </a:t>
            </a:r>
          </a:p>
          <a:p>
            <a:pPr marL="0" indent="0">
              <a:buNone/>
            </a:pPr>
            <a:endParaRPr lang="en-US" sz="800" i="1" dirty="0"/>
          </a:p>
          <a:p>
            <a:pPr marL="0" indent="0">
              <a:buNone/>
            </a:pPr>
            <a:r>
              <a:rPr lang="en-US" sz="2800" i="1" dirty="0" smtClean="0"/>
              <a:t>Jean Philip is the </a:t>
            </a:r>
            <a:r>
              <a:rPr lang="en-US" sz="2800" b="1" i="1" dirty="0" smtClean="0">
                <a:solidFill>
                  <a:srgbClr val="FF0000"/>
                </a:solidFill>
              </a:rPr>
              <a:t>most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talented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>hairstylist at Cheap Clips.</a:t>
            </a:r>
          </a:p>
          <a:p>
            <a:pPr marL="0" indent="0">
              <a:buNone/>
            </a:pPr>
            <a:endParaRPr lang="en-US" sz="800" b="1" i="1" dirty="0" smtClean="0"/>
          </a:p>
          <a:p>
            <a:pPr marL="0" indent="0">
              <a:buNone/>
            </a:pPr>
            <a:r>
              <a:rPr lang="en-US" sz="2800" i="1" dirty="0" smtClean="0"/>
              <a:t>Conner has to move </a:t>
            </a:r>
            <a:r>
              <a:rPr lang="en-US" sz="2800" b="1" i="1" dirty="0" smtClean="0">
                <a:solidFill>
                  <a:schemeClr val="accent1"/>
                </a:solidFill>
              </a:rPr>
              <a:t>really </a:t>
            </a:r>
            <a:br>
              <a:rPr lang="en-US" sz="2800" b="1" i="1" dirty="0" smtClean="0">
                <a:solidFill>
                  <a:schemeClr val="accent1"/>
                </a:solidFill>
              </a:rPr>
            </a:br>
            <a:r>
              <a:rPr lang="en-US" sz="2800" b="1" i="1" dirty="0" smtClean="0">
                <a:solidFill>
                  <a:schemeClr val="accent1"/>
                </a:solidFill>
              </a:rPr>
              <a:t>quickly </a:t>
            </a:r>
            <a:r>
              <a:rPr lang="en-US" sz="2800" i="1" dirty="0" smtClean="0"/>
              <a:t>if he want to make this play. </a:t>
            </a:r>
          </a:p>
        </p:txBody>
      </p:sp>
    </p:spTree>
    <p:extLst>
      <p:ext uri="{BB962C8B-B14F-4D97-AF65-F5344CB8AC3E}">
        <p14:creationId xmlns:p14="http://schemas.microsoft.com/office/powerpoint/2010/main" val="116222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0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Turning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Adjectives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FF0000"/>
                </a:solidFill>
              </a:rPr>
              <a:t>Adverbs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3960"/>
            <a:ext cx="8229600" cy="5404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Add -</a:t>
            </a:r>
            <a:r>
              <a:rPr lang="en-US" b="1" i="1" dirty="0" err="1" smtClean="0">
                <a:solidFill>
                  <a:schemeClr val="accent1"/>
                </a:solidFill>
              </a:rPr>
              <a:t>ly</a:t>
            </a:r>
            <a:r>
              <a:rPr lang="en-US" b="1" i="1" dirty="0" smtClean="0"/>
              <a:t> </a:t>
            </a:r>
            <a:r>
              <a:rPr lang="en-US" b="1" dirty="0" smtClean="0"/>
              <a:t>to the end of most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adjectives</a:t>
            </a:r>
          </a:p>
          <a:p>
            <a:pPr marL="0" indent="0">
              <a:buNone/>
            </a:pP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Beautiful </a:t>
            </a:r>
            <a:r>
              <a:rPr lang="en-US" b="1" dirty="0" smtClean="0">
                <a:solidFill>
                  <a:srgbClr val="1F497D"/>
                </a:solidFill>
              </a:rPr>
              <a:t>=&gt; </a:t>
            </a:r>
            <a:r>
              <a:rPr lang="en-US" b="1" dirty="0" smtClean="0">
                <a:solidFill>
                  <a:schemeClr val="accent1"/>
                </a:solidFill>
              </a:rPr>
              <a:t>Beautifully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Intelligent</a:t>
            </a:r>
            <a:r>
              <a:rPr lang="en-US" b="1" dirty="0" smtClean="0">
                <a:solidFill>
                  <a:srgbClr val="1F497D"/>
                </a:solidFill>
              </a:rPr>
              <a:t> =&gt; </a:t>
            </a:r>
            <a:r>
              <a:rPr lang="en-US" b="1" dirty="0" smtClean="0">
                <a:solidFill>
                  <a:schemeClr val="accent1"/>
                </a:solidFill>
              </a:rPr>
              <a:t>Intelligently </a:t>
            </a:r>
          </a:p>
          <a:p>
            <a:pPr marL="0" indent="0">
              <a:buNone/>
            </a:pPr>
            <a:endParaRPr lang="en-US" sz="1600" b="1" dirty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For adjectives that end in a </a:t>
            </a:r>
            <a:r>
              <a:rPr lang="en-US" b="1" i="1" dirty="0" smtClean="0">
                <a:solidFill>
                  <a:srgbClr val="000000"/>
                </a:solidFill>
              </a:rPr>
              <a:t>y</a:t>
            </a:r>
            <a:r>
              <a:rPr lang="en-US" b="1" dirty="0" smtClean="0">
                <a:solidFill>
                  <a:srgbClr val="000000"/>
                </a:solidFill>
              </a:rPr>
              <a:t>, drop the </a:t>
            </a:r>
            <a:r>
              <a:rPr lang="en-US" b="1" i="1" dirty="0" smtClean="0">
                <a:solidFill>
                  <a:srgbClr val="000000"/>
                </a:solidFill>
              </a:rPr>
              <a:t>y </a:t>
            </a:r>
            <a:r>
              <a:rPr lang="en-US" b="1" dirty="0" smtClean="0">
                <a:solidFill>
                  <a:srgbClr val="000000"/>
                </a:solidFill>
              </a:rPr>
              <a:t>and add </a:t>
            </a:r>
            <a:r>
              <a:rPr lang="en-US" b="1" i="1" dirty="0" smtClean="0">
                <a:solidFill>
                  <a:srgbClr val="000000"/>
                </a:solidFill>
              </a:rPr>
              <a:t>-</a:t>
            </a:r>
            <a:r>
              <a:rPr lang="en-US" b="1" i="1" dirty="0" err="1" smtClean="0">
                <a:solidFill>
                  <a:srgbClr val="000000"/>
                </a:solidFill>
              </a:rPr>
              <a:t>ily</a:t>
            </a:r>
            <a:endParaRPr lang="en-US" b="1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600" b="1" i="1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BFBFBF"/>
                </a:solidFill>
              </a:rPr>
              <a:t>Noisy</a:t>
            </a:r>
            <a:r>
              <a:rPr lang="en-US" b="1" dirty="0" smtClean="0">
                <a:solidFill>
                  <a:srgbClr val="1F497D"/>
                </a:solidFill>
              </a:rPr>
              <a:t> =&gt; </a:t>
            </a:r>
            <a:r>
              <a:rPr lang="en-US" b="1" dirty="0" smtClean="0">
                <a:solidFill>
                  <a:srgbClr val="FF0000"/>
                </a:solidFill>
              </a:rPr>
              <a:t>Noisily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BFBFBF"/>
                </a:solidFill>
              </a:rPr>
              <a:t>Happy</a:t>
            </a:r>
            <a:r>
              <a:rPr lang="en-US" b="1" dirty="0" smtClean="0">
                <a:solidFill>
                  <a:srgbClr val="1F497D"/>
                </a:solidFill>
              </a:rPr>
              <a:t> =&gt; </a:t>
            </a:r>
            <a:r>
              <a:rPr lang="en-US" b="1" dirty="0" smtClean="0">
                <a:solidFill>
                  <a:srgbClr val="FF0000"/>
                </a:solidFill>
              </a:rPr>
              <a:t>Happily</a:t>
            </a:r>
          </a:p>
          <a:p>
            <a:pPr marL="0" indent="0">
              <a:buNone/>
            </a:pP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3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rate-with-patch-and-swo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787" y="1858860"/>
            <a:ext cx="4195583" cy="5273777"/>
          </a:xfrm>
          <a:prstGeom prst="rect">
            <a:avLst/>
          </a:prstGeom>
        </p:spPr>
      </p:pic>
      <p:pic>
        <p:nvPicPr>
          <p:cNvPr id="5" name="Picture 4" descr="hot-dog-cooking-hot-dog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769" y="2576638"/>
            <a:ext cx="3680190" cy="4224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Good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and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Well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2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BFBFBF"/>
                </a:solidFill>
              </a:rPr>
              <a:t>Good</a:t>
            </a:r>
            <a:r>
              <a:rPr lang="en-US" b="1" i="1" dirty="0" smtClean="0"/>
              <a:t> </a:t>
            </a:r>
            <a:r>
              <a:rPr lang="en-US" b="1" dirty="0" smtClean="0"/>
              <a:t>is an </a:t>
            </a:r>
            <a:r>
              <a:rPr lang="en-US" b="1" dirty="0" smtClean="0">
                <a:solidFill>
                  <a:srgbClr val="BFBFBF"/>
                </a:solidFill>
              </a:rPr>
              <a:t>adjective</a:t>
            </a:r>
            <a:r>
              <a:rPr lang="en-US" b="1" dirty="0" smtClean="0"/>
              <a:t> and </a:t>
            </a:r>
            <a:r>
              <a:rPr lang="en-US" b="1" i="1" dirty="0" smtClean="0">
                <a:solidFill>
                  <a:schemeClr val="accent1"/>
                </a:solidFill>
              </a:rPr>
              <a:t>well</a:t>
            </a:r>
            <a:r>
              <a:rPr lang="en-US" b="1" i="1" dirty="0" smtClean="0"/>
              <a:t> </a:t>
            </a:r>
            <a:r>
              <a:rPr lang="en-US" b="1" dirty="0" smtClean="0"/>
              <a:t>is an </a:t>
            </a:r>
            <a:r>
              <a:rPr lang="en-US" b="1" dirty="0" smtClean="0">
                <a:solidFill>
                  <a:srgbClr val="FF0000"/>
                </a:solidFill>
              </a:rPr>
              <a:t>adverb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000" i="1" dirty="0" smtClean="0"/>
              <a:t>Argh! I could not </a:t>
            </a:r>
            <a:r>
              <a:rPr lang="en-US" sz="3000" b="1" i="1" dirty="0" smtClean="0"/>
              <a:t>read</a:t>
            </a:r>
            <a:r>
              <a:rPr lang="en-US" sz="3000" i="1" dirty="0" smtClean="0"/>
              <a:t> </a:t>
            </a:r>
            <a:r>
              <a:rPr lang="en-US" sz="3000" b="1" i="1" dirty="0" smtClean="0">
                <a:solidFill>
                  <a:schemeClr val="accent1"/>
                </a:solidFill>
              </a:rPr>
              <a:t>well</a:t>
            </a:r>
            <a:r>
              <a:rPr lang="en-US" sz="3000" i="1" dirty="0" smtClean="0"/>
              <a:t/>
            </a:r>
            <a:br>
              <a:rPr lang="en-US" sz="3000" i="1" dirty="0" smtClean="0"/>
            </a:br>
            <a:r>
              <a:rPr lang="en-US" sz="3000" i="1" dirty="0" smtClean="0"/>
              <a:t>even when I had two eyes.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3000" i="1" dirty="0" err="1" smtClean="0"/>
              <a:t>Mmm</a:t>
            </a:r>
            <a:r>
              <a:rPr lang="en-US" sz="3000" i="1" dirty="0" smtClean="0"/>
              <a:t>, that </a:t>
            </a:r>
            <a:r>
              <a:rPr lang="en-US" sz="3000" b="1" i="1" dirty="0" smtClean="0"/>
              <a:t>hotdog</a:t>
            </a:r>
            <a:r>
              <a:rPr lang="en-US" sz="3000" i="1" dirty="0" smtClean="0"/>
              <a:t> is going</a:t>
            </a:r>
            <a:br>
              <a:rPr lang="en-US" sz="3000" i="1" dirty="0" smtClean="0"/>
            </a:br>
            <a:r>
              <a:rPr lang="en-US" sz="3000" i="1" dirty="0" smtClean="0"/>
              <a:t>to be </a:t>
            </a:r>
            <a:r>
              <a:rPr lang="en-US" sz="3000" b="1" i="1" dirty="0" smtClean="0">
                <a:solidFill>
                  <a:schemeClr val="bg1">
                    <a:lumMod val="75000"/>
                  </a:schemeClr>
                </a:solidFill>
              </a:rPr>
              <a:t>good</a:t>
            </a:r>
            <a:r>
              <a:rPr lang="en-US" sz="3000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3000" i="1" dirty="0" smtClean="0"/>
              <a:t>when it’s done.</a:t>
            </a:r>
            <a:endParaRPr lang="en-US" sz="3000" i="1" dirty="0"/>
          </a:p>
        </p:txBody>
      </p:sp>
    </p:spTree>
    <p:extLst>
      <p:ext uri="{BB962C8B-B14F-4D97-AF65-F5344CB8AC3E}">
        <p14:creationId xmlns:p14="http://schemas.microsoft.com/office/powerpoint/2010/main" val="59022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0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Be </a:t>
            </a:r>
            <a:r>
              <a:rPr lang="en-US" b="1" dirty="0" smtClean="0">
                <a:solidFill>
                  <a:schemeClr val="accent1"/>
                </a:solidFill>
              </a:rPr>
              <a:t>Careful</a:t>
            </a:r>
            <a:r>
              <a:rPr lang="en-US" b="1" dirty="0" smtClean="0"/>
              <a:t> With </a:t>
            </a:r>
            <a:r>
              <a:rPr lang="en-US" b="1" dirty="0" smtClean="0">
                <a:solidFill>
                  <a:srgbClr val="BFBFBF"/>
                </a:solidFill>
              </a:rPr>
              <a:t>Senses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Check to see if you are modifying a noun or a verb before using your modifier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3900" b="1" dirty="0" smtClean="0"/>
              <a:t>Example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b="1" i="1" dirty="0" smtClean="0"/>
              <a:t>You smell </a:t>
            </a:r>
            <a:r>
              <a:rPr lang="en-US" b="1" i="1" dirty="0" smtClean="0">
                <a:solidFill>
                  <a:schemeClr val="accent1"/>
                </a:solidFill>
              </a:rPr>
              <a:t>good</a:t>
            </a:r>
            <a:r>
              <a:rPr lang="en-US" b="1" i="1" dirty="0" smtClean="0"/>
              <a:t> / </a:t>
            </a:r>
            <a:r>
              <a:rPr lang="en-US" b="1" i="1" dirty="0" smtClean="0">
                <a:solidFill>
                  <a:srgbClr val="BFBFBF"/>
                </a:solidFill>
              </a:rPr>
              <a:t>well</a:t>
            </a:r>
          </a:p>
          <a:p>
            <a:pPr marL="0" indent="0">
              <a:buNone/>
            </a:pPr>
            <a:endParaRPr lang="en-US" sz="1300" b="1" i="1" dirty="0"/>
          </a:p>
          <a:p>
            <a:pPr marL="0" indent="0">
              <a:buNone/>
            </a:pPr>
            <a:r>
              <a:rPr lang="en-US" sz="2800" b="1" i="1" dirty="0" smtClean="0">
                <a:solidFill>
                  <a:srgbClr val="FF0000"/>
                </a:solidFill>
              </a:rPr>
              <a:t>You smell good </a:t>
            </a:r>
            <a:r>
              <a:rPr lang="en-US" sz="2800" dirty="0" smtClean="0"/>
              <a:t>means that someone has a </a:t>
            </a:r>
            <a:r>
              <a:rPr lang="en-US" sz="2800" b="1" dirty="0" smtClean="0"/>
              <a:t>pleasant odor</a:t>
            </a:r>
            <a:r>
              <a:rPr lang="en-US" sz="2800" dirty="0" smtClean="0"/>
              <a:t>. </a:t>
            </a:r>
          </a:p>
          <a:p>
            <a:pPr marL="0" indent="0">
              <a:buNone/>
            </a:pPr>
            <a:endParaRPr lang="en-US" sz="1300" dirty="0" smtClean="0"/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You smell well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means that someone is </a:t>
            </a:r>
            <a:r>
              <a:rPr lang="en-US" sz="2800" b="1" dirty="0" smtClean="0"/>
              <a:t>skilled at perceiving odors </a:t>
            </a:r>
            <a:r>
              <a:rPr lang="en-US" sz="2800" dirty="0" smtClean="0"/>
              <a:t>with their nose.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816656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ustomer-service-woma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768" y="3202394"/>
            <a:ext cx="4282382" cy="35020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Adjectives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42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r>
              <a:rPr lang="en-US" i="1" dirty="0" smtClean="0"/>
              <a:t>The loud and unruly customer was even more annoyed when Patricia politely responded to his complaints.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800" b="1" dirty="0" smtClean="0"/>
              <a:t>Which word is an adverb</a:t>
            </a:r>
            <a:br>
              <a:rPr lang="en-US" sz="2800" b="1" dirty="0" smtClean="0"/>
            </a:br>
            <a:r>
              <a:rPr lang="en-US" sz="2800" b="1" dirty="0" smtClean="0"/>
              <a:t>and what type of word </a:t>
            </a:r>
            <a:br>
              <a:rPr lang="en-US" sz="2800" b="1" dirty="0" smtClean="0"/>
            </a:br>
            <a:r>
              <a:rPr lang="en-US" sz="2800" b="1" dirty="0" smtClean="0"/>
              <a:t>is it modifying?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politely</a:t>
            </a:r>
            <a:r>
              <a:rPr lang="en-US" sz="3600" b="1" dirty="0" smtClean="0"/>
              <a:t> / 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verb</a:t>
            </a:r>
            <a:endParaRPr lang="en-US" sz="36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69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Adjectives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42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r>
              <a:rPr lang="en-US" i="1" dirty="0" smtClean="0"/>
              <a:t>The textbooks that the district provides </a:t>
            </a:r>
            <a:r>
              <a:rPr lang="en-US" i="1" dirty="0" smtClean="0"/>
              <a:t>may </a:t>
            </a:r>
            <a:r>
              <a:rPr lang="en-US" i="1" dirty="0" smtClean="0"/>
              <a:t>be really old, but they still work.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800" b="1" dirty="0" smtClean="0"/>
              <a:t>Which word is an adverb</a:t>
            </a:r>
            <a:br>
              <a:rPr lang="en-US" sz="2800" b="1" dirty="0" smtClean="0"/>
            </a:br>
            <a:r>
              <a:rPr lang="en-US" sz="2800" b="1" dirty="0" smtClean="0"/>
              <a:t>and what type of word </a:t>
            </a:r>
            <a:br>
              <a:rPr lang="en-US" sz="2800" b="1" dirty="0" smtClean="0"/>
            </a:br>
            <a:r>
              <a:rPr lang="en-US" sz="2800" b="1" dirty="0" smtClean="0"/>
              <a:t>is it modifying?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really </a:t>
            </a:r>
            <a:r>
              <a:rPr lang="en-US" sz="3600" b="1" dirty="0" smtClean="0"/>
              <a:t>/ 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adjective</a:t>
            </a:r>
            <a:endParaRPr lang="en-US" sz="3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5" name="Picture 4" descr="moses-with-stone-tablet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038" y="2999944"/>
            <a:ext cx="2854961" cy="385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91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ientist-with-beaker-full-of-liqui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56" y="2834302"/>
            <a:ext cx="3022244" cy="40236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Adjectives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42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r>
              <a:rPr lang="en-US" i="1" dirty="0" smtClean="0"/>
              <a:t>Dr. Simmons was studying the explosive chemicals very carefully.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800" b="1" dirty="0" smtClean="0"/>
              <a:t>Which word is an adverb</a:t>
            </a:r>
            <a:br>
              <a:rPr lang="en-US" sz="2800" b="1" dirty="0" smtClean="0"/>
            </a:br>
            <a:r>
              <a:rPr lang="en-US" sz="2800" b="1" dirty="0" smtClean="0"/>
              <a:t>and what type of word </a:t>
            </a:r>
            <a:br>
              <a:rPr lang="en-US" sz="2800" b="1" dirty="0" smtClean="0"/>
            </a:br>
            <a:r>
              <a:rPr lang="en-US" sz="2800" b="1" dirty="0" smtClean="0"/>
              <a:t>is it modifying?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carefully </a:t>
            </a:r>
            <a:r>
              <a:rPr lang="en-US" sz="3600" b="1" dirty="0" smtClean="0"/>
              <a:t>/ 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verb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very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3600" b="1" dirty="0" smtClean="0"/>
              <a:t>/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 adverb</a:t>
            </a:r>
            <a:endParaRPr lang="en-US" sz="36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27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325" cy="4525963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Adverbs </a:t>
            </a:r>
            <a:r>
              <a:rPr lang="en-US" dirty="0" smtClean="0">
                <a:solidFill>
                  <a:srgbClr val="000000"/>
                </a:solidFill>
              </a:rPr>
              <a:t>modify verbs, adjectives, and other adverbs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Adverbs </a:t>
            </a:r>
            <a:r>
              <a:rPr lang="en-US" dirty="0" smtClean="0">
                <a:solidFill>
                  <a:srgbClr val="000000"/>
                </a:solidFill>
              </a:rPr>
              <a:t>can be made from most adjectives by adding </a:t>
            </a:r>
            <a:r>
              <a:rPr lang="en-US" b="1" dirty="0" smtClean="0">
                <a:solidFill>
                  <a:srgbClr val="000000"/>
                </a:solidFill>
              </a:rPr>
              <a:t>-</a:t>
            </a:r>
            <a:r>
              <a:rPr lang="en-US" b="1" i="1" dirty="0" err="1" smtClean="0">
                <a:solidFill>
                  <a:srgbClr val="000000"/>
                </a:solidFill>
              </a:rPr>
              <a:t>ly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Adjectives </a:t>
            </a:r>
            <a:r>
              <a:rPr lang="en-US" dirty="0" smtClean="0">
                <a:solidFill>
                  <a:srgbClr val="000000"/>
                </a:solidFill>
              </a:rPr>
              <a:t>that end with -</a:t>
            </a:r>
            <a:r>
              <a:rPr lang="en-US" i="1" dirty="0" smtClean="0">
                <a:solidFill>
                  <a:srgbClr val="000000"/>
                </a:solidFill>
              </a:rPr>
              <a:t>y, </a:t>
            </a:r>
            <a:r>
              <a:rPr lang="en-US" b="1" dirty="0" smtClean="0">
                <a:solidFill>
                  <a:srgbClr val="000000"/>
                </a:solidFill>
              </a:rPr>
              <a:t>drop the </a:t>
            </a:r>
            <a:r>
              <a:rPr lang="en-US" b="1" i="1" dirty="0" smtClean="0">
                <a:solidFill>
                  <a:srgbClr val="000000"/>
                </a:solidFill>
              </a:rPr>
              <a:t>y </a:t>
            </a:r>
            <a:r>
              <a:rPr lang="en-US" b="1" dirty="0" smtClean="0">
                <a:solidFill>
                  <a:srgbClr val="000000"/>
                </a:solidFill>
              </a:rPr>
              <a:t>and add </a:t>
            </a:r>
            <a:r>
              <a:rPr lang="en-US" b="1" i="1" dirty="0" smtClean="0">
                <a:solidFill>
                  <a:srgbClr val="000000"/>
                </a:solidFill>
              </a:rPr>
              <a:t>-</a:t>
            </a:r>
            <a:r>
              <a:rPr lang="en-US" b="1" i="1" dirty="0" err="1" smtClean="0">
                <a:solidFill>
                  <a:srgbClr val="000000"/>
                </a:solidFill>
              </a:rPr>
              <a:t>ily</a:t>
            </a:r>
            <a:r>
              <a:rPr lang="en-US" b="1" i="1" dirty="0" smtClean="0">
                <a:solidFill>
                  <a:srgbClr val="000000"/>
                </a:solidFill>
              </a:rPr>
              <a:t>.</a:t>
            </a:r>
            <a:endParaRPr lang="en-US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9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3167</TotalTime>
  <Words>243</Words>
  <Application>Microsoft Macintosh PowerPoint</Application>
  <PresentationFormat>On-screen Show (4:3)</PresentationFormat>
  <Paragraphs>69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erw</vt:lpstr>
      <vt:lpstr>Adverbs</vt:lpstr>
      <vt:lpstr>Adverbs</vt:lpstr>
      <vt:lpstr>Turning Adjectives into Adverbs</vt:lpstr>
      <vt:lpstr>Good and Well</vt:lpstr>
      <vt:lpstr>Be Careful With Senses</vt:lpstr>
      <vt:lpstr>More Examples of Adjectives</vt:lpstr>
      <vt:lpstr>More Examples of Adjectives</vt:lpstr>
      <vt:lpstr>More Examples of Adjectives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Adverbs</dc:title>
  <dc:creator>Don Morton</dc:creator>
  <cp:lastModifiedBy>Don Morton</cp:lastModifiedBy>
  <cp:revision>24</cp:revision>
  <dcterms:created xsi:type="dcterms:W3CDTF">2015-10-02T15:25:58Z</dcterms:created>
  <dcterms:modified xsi:type="dcterms:W3CDTF">2015-10-14T20:34:18Z</dcterms:modified>
</cp:coreProperties>
</file>