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60" r:id="rId3"/>
    <p:sldId id="262" r:id="rId4"/>
    <p:sldId id="261" r:id="rId5"/>
    <p:sldId id="263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F063C-985A-4941-812E-7BE3ED3F0783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E63A-2B13-9840-9574-5805C1B67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7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8969-317F-3F40-A130-21C739BA9199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Adjectives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enci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652" y="2053150"/>
            <a:ext cx="3099634" cy="46494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Adjectives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short-penci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048000"/>
            <a:ext cx="5715000" cy="3810000"/>
          </a:xfrm>
          <a:prstGeom prst="rect">
            <a:avLst/>
          </a:prstGeom>
        </p:spPr>
      </p:pic>
      <p:pic>
        <p:nvPicPr>
          <p:cNvPr id="10" name="Picture 9" descr="red-penci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92883">
            <a:off x="5064725" y="2175322"/>
            <a:ext cx="3099634" cy="4649452"/>
          </a:xfrm>
          <a:prstGeom prst="rect">
            <a:avLst/>
          </a:prstGeom>
        </p:spPr>
      </p:pic>
      <p:pic>
        <p:nvPicPr>
          <p:cNvPr id="11" name="Picture 10" descr="three-pencil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638" y="2898813"/>
            <a:ext cx="5204763" cy="3458276"/>
          </a:xfrm>
          <a:prstGeom prst="rect">
            <a:avLst/>
          </a:prstGeom>
        </p:spPr>
      </p:pic>
      <p:pic>
        <p:nvPicPr>
          <p:cNvPr id="12" name="Picture 11" descr="three-red-pencil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480" y="3086488"/>
            <a:ext cx="5715000" cy="381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Describe or modify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BFBFBF"/>
                </a:solidFill>
              </a:rPr>
              <a:t>pencil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short</a:t>
            </a:r>
            <a:r>
              <a:rPr lang="en-US" sz="3600" b="1" dirty="0" smtClean="0">
                <a:solidFill>
                  <a:srgbClr val="BFBFBF"/>
                </a:solidFill>
              </a:rPr>
              <a:t> pencil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red</a:t>
            </a:r>
            <a:r>
              <a:rPr lang="en-US" sz="3600" b="1" dirty="0" smtClean="0">
                <a:solidFill>
                  <a:srgbClr val="BFBFBF"/>
                </a:solidFill>
              </a:rPr>
              <a:t> pencil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hree</a:t>
            </a:r>
            <a:r>
              <a:rPr lang="en-US" sz="3600" b="1" dirty="0" smtClean="0">
                <a:solidFill>
                  <a:srgbClr val="BFBFBF"/>
                </a:solidFill>
              </a:rPr>
              <a:t> pencils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three</a:t>
            </a:r>
            <a:r>
              <a:rPr lang="en-US" sz="3600" b="1" dirty="0" smtClean="0">
                <a:solidFill>
                  <a:srgbClr val="BFBFBF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red</a:t>
            </a:r>
            <a:r>
              <a:rPr lang="en-US" sz="3600" b="1" dirty="0" smtClean="0">
                <a:solidFill>
                  <a:srgbClr val="BFBFBF"/>
                </a:solidFill>
              </a:rPr>
              <a:t> pencils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191039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lar-bear-with-fis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269" y="1822052"/>
            <a:ext cx="2853703" cy="50359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00"/>
                </a:solidFill>
              </a:rPr>
              <a:t>More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Examples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of</a:t>
            </a:r>
            <a:r>
              <a:rPr lang="en-US" b="1" dirty="0" smtClean="0">
                <a:solidFill>
                  <a:srgbClr val="FF0000"/>
                </a:solidFill>
              </a:rPr>
              <a:t> Adjectives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50622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000000"/>
                </a:solidFill>
              </a:rPr>
              <a:t>The clumsy polar bear almost</a:t>
            </a:r>
            <a:br>
              <a:rPr lang="en-US" i="1" dirty="0">
                <a:solidFill>
                  <a:srgbClr val="000000"/>
                </a:solidFill>
              </a:rPr>
            </a:br>
            <a:r>
              <a:rPr lang="en-US" i="1" dirty="0">
                <a:solidFill>
                  <a:srgbClr val="000000"/>
                </a:solidFill>
              </a:rPr>
              <a:t>dropped the slippery fish.</a:t>
            </a:r>
          </a:p>
          <a:p>
            <a:pPr marL="0" indent="0">
              <a:buNone/>
            </a:pPr>
            <a:endParaRPr lang="en-US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Which words function as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000000"/>
                </a:solidFill>
              </a:rPr>
              <a:t>adjectives </a:t>
            </a:r>
            <a:r>
              <a:rPr lang="en-US" sz="2800" dirty="0" smtClean="0">
                <a:solidFill>
                  <a:srgbClr val="000000"/>
                </a:solidFill>
              </a:rPr>
              <a:t>in the above sentence?</a:t>
            </a: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clumsy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slippery</a:t>
            </a:r>
          </a:p>
        </p:txBody>
      </p:sp>
    </p:spTree>
    <p:extLst>
      <p:ext uri="{BB962C8B-B14F-4D97-AF65-F5344CB8AC3E}">
        <p14:creationId xmlns:p14="http://schemas.microsoft.com/office/powerpoint/2010/main" val="3705644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nglerfis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652" y="2752215"/>
            <a:ext cx="4689348" cy="41057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00"/>
                </a:solidFill>
              </a:rPr>
              <a:t>More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Examples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of</a:t>
            </a:r>
            <a:r>
              <a:rPr lang="en-US" b="1" dirty="0" smtClean="0">
                <a:solidFill>
                  <a:srgbClr val="FF0000"/>
                </a:solidFill>
              </a:rPr>
              <a:t> Adjectives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5257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000000"/>
                </a:solidFill>
              </a:rPr>
              <a:t>Female </a:t>
            </a:r>
            <a:r>
              <a:rPr lang="en-US" i="1" dirty="0">
                <a:solidFill>
                  <a:srgbClr val="000000"/>
                </a:solidFill>
              </a:rPr>
              <a:t>anglerfish use bright lights to attract </a:t>
            </a:r>
            <a:r>
              <a:rPr lang="en-US" i="1" dirty="0" smtClean="0">
                <a:solidFill>
                  <a:srgbClr val="000000"/>
                </a:solidFill>
              </a:rPr>
              <a:t>their prey.</a:t>
            </a:r>
          </a:p>
          <a:p>
            <a:pPr marL="0" indent="0">
              <a:buNone/>
            </a:pPr>
            <a:endParaRPr lang="en-US" b="1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Which words function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as </a:t>
            </a:r>
            <a:r>
              <a:rPr lang="en-US" sz="2800" b="1" dirty="0" smtClean="0">
                <a:solidFill>
                  <a:srgbClr val="000000"/>
                </a:solidFill>
              </a:rPr>
              <a:t>adjectives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in the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above sentence?</a:t>
            </a:r>
          </a:p>
          <a:p>
            <a:pPr marL="0" indent="0">
              <a:buNone/>
            </a:pPr>
            <a:endParaRPr lang="en-US" sz="1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900" b="1" dirty="0" smtClean="0">
                <a:solidFill>
                  <a:schemeClr val="accent1"/>
                </a:solidFill>
              </a:rPr>
              <a:t>female</a:t>
            </a:r>
            <a:endParaRPr lang="en-US" sz="3900" b="1" dirty="0"/>
          </a:p>
          <a:p>
            <a:pPr marL="0" indent="0">
              <a:buNone/>
            </a:pPr>
            <a:r>
              <a:rPr lang="en-US" sz="3900" b="1" dirty="0" smtClean="0">
                <a:solidFill>
                  <a:schemeClr val="accent1"/>
                </a:solidFill>
              </a:rPr>
              <a:t>bright</a:t>
            </a:r>
          </a:p>
        </p:txBody>
      </p:sp>
    </p:spTree>
    <p:extLst>
      <p:ext uri="{BB962C8B-B14F-4D97-AF65-F5344CB8AC3E}">
        <p14:creationId xmlns:p14="http://schemas.microsoft.com/office/powerpoint/2010/main" val="290712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00"/>
                </a:solidFill>
              </a:rPr>
              <a:t>More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Examples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of</a:t>
            </a:r>
            <a:r>
              <a:rPr lang="en-US" b="1" dirty="0" smtClean="0">
                <a:solidFill>
                  <a:srgbClr val="FF0000"/>
                </a:solidFill>
              </a:rPr>
              <a:t> Adjectives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52199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000000"/>
                </a:solidFill>
              </a:rPr>
              <a:t>Fat dogs are happier </a:t>
            </a:r>
            <a:r>
              <a:rPr lang="en-US" i="1" dirty="0" smtClean="0">
                <a:solidFill>
                  <a:srgbClr val="000000"/>
                </a:solidFill>
              </a:rPr>
              <a:t>than skinny </a:t>
            </a:r>
            <a:r>
              <a:rPr lang="en-US" i="1" dirty="0">
                <a:solidFill>
                  <a:srgbClr val="000000"/>
                </a:solidFill>
              </a:rPr>
              <a:t>dogs.</a:t>
            </a:r>
          </a:p>
          <a:p>
            <a:pPr marL="0" indent="0">
              <a:buNone/>
            </a:pPr>
            <a:endParaRPr lang="en-US" sz="28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Which words function as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000000"/>
                </a:solidFill>
              </a:rPr>
              <a:t>adjectives</a:t>
            </a:r>
            <a:r>
              <a:rPr lang="en-US" sz="2800" dirty="0" smtClean="0">
                <a:solidFill>
                  <a:srgbClr val="000000"/>
                </a:solidFill>
              </a:rPr>
              <a:t> in the above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sentence?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fat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skinny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1"/>
                </a:solidFill>
              </a:rPr>
              <a:t>happier</a:t>
            </a:r>
            <a:endParaRPr lang="en-US" sz="3600" b="1" dirty="0" smtClean="0">
              <a:solidFill>
                <a:schemeClr val="accent1"/>
              </a:solidFill>
            </a:endParaRPr>
          </a:p>
        </p:txBody>
      </p:sp>
      <p:pic>
        <p:nvPicPr>
          <p:cNvPr id="6" name="Picture 5" descr="fat-do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621" y="2542296"/>
            <a:ext cx="4192340" cy="427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98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Adjectives </a:t>
            </a:r>
            <a:r>
              <a:rPr lang="en-US" dirty="0" smtClean="0"/>
              <a:t>describe or modify </a:t>
            </a:r>
            <a:r>
              <a:rPr lang="en-US" b="1" dirty="0" smtClean="0">
                <a:solidFill>
                  <a:schemeClr val="accent2"/>
                </a:solidFill>
              </a:rPr>
              <a:t>nouns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b="1" dirty="0" smtClean="0">
                <a:solidFill>
                  <a:schemeClr val="accent2"/>
                </a:solidFill>
              </a:rPr>
              <a:t> pronouns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Adjectives </a:t>
            </a:r>
            <a:r>
              <a:rPr lang="en-US" dirty="0" smtClean="0">
                <a:solidFill>
                  <a:srgbClr val="000000"/>
                </a:solidFill>
              </a:rPr>
              <a:t>commonly describe things like color, size, and number. 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1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1377</TotalTime>
  <Words>83</Words>
  <Application>Microsoft Macintosh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erw</vt:lpstr>
      <vt:lpstr>Adjectives</vt:lpstr>
      <vt:lpstr>Adjectives</vt:lpstr>
      <vt:lpstr>More Examples of Adjectives</vt:lpstr>
      <vt:lpstr>More Examples of Adjectives</vt:lpstr>
      <vt:lpstr>More Examples of Adjectives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Don Morton</dc:creator>
  <cp:lastModifiedBy>Don Morton</cp:lastModifiedBy>
  <cp:revision>21</cp:revision>
  <dcterms:created xsi:type="dcterms:W3CDTF">2015-09-29T17:07:13Z</dcterms:created>
  <dcterms:modified xsi:type="dcterms:W3CDTF">2015-09-30T16:04:30Z</dcterms:modified>
</cp:coreProperties>
</file>