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1.bin" ContentType="audio/unknown"/>
  <Override PartName="/ppt/notesSlides/notesSlide4.xml" ContentType="application/vnd.openxmlformats-officedocument.presentationml.notesSlide+xml"/>
  <Override PartName="/ppt/media/audio2.bin" ContentType="audio/unknown"/>
  <Override PartName="/ppt/notesSlides/notesSlide5.xml" ContentType="application/vnd.openxmlformats-officedocument.presentationml.notesSlide+xml"/>
  <Override PartName="/ppt/media/audio3.bin" ContentType="audio/unknown"/>
  <Override PartName="/ppt/media/audio4.bin" ContentType="audio/unknown"/>
  <Override PartName="/ppt/notesSlides/notesSlide6.xml" ContentType="application/vnd.openxmlformats-officedocument.presentationml.notesSlide+xml"/>
  <Override PartName="/ppt/media/audio5.bin" ContentType="audio/unknown"/>
  <Override PartName="/ppt/notesSlides/notesSlide7.xml" ContentType="application/vnd.openxmlformats-officedocument.presentationml.notesSlide+xml"/>
  <Override PartName="/ppt/media/audio6.bin" ContentType="audio/unknown"/>
  <Override PartName="/ppt/notesSlides/notesSlide8.xml" ContentType="application/vnd.openxmlformats-officedocument.presentationml.notesSlide+xml"/>
  <Override PartName="/ppt/media/audio7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61" r:id="rId4"/>
    <p:sldId id="262" r:id="rId5"/>
    <p:sldId id="263" r:id="rId6"/>
    <p:sldId id="266" r:id="rId7"/>
    <p:sldId id="264" r:id="rId8"/>
    <p:sldId id="265" r:id="rId9"/>
    <p:sldId id="25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2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CAACB-984F-E04C-867C-03AFF1B286C9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D750-B109-FD41-9AF0-20C00F3A7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3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36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2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10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4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0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76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816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7D750-B109-FD41-9AF0-20C00F3A75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75639-0FD6-5F41-B273-95937D5974CD}" type="datetimeFigureOut">
              <a:rPr lang="en-US" smtClean="0"/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01B5A-1EBF-524F-86D9-4ED96D762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audio" Target="../media/audio4.bin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bin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bin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Articles</a:t>
            </a:r>
            <a:endParaRPr lang="en-US" sz="5400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1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Adjectives that introduce nouns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i="1" dirty="0" smtClean="0"/>
              <a:t>a</a:t>
            </a:r>
          </a:p>
          <a:p>
            <a:r>
              <a:rPr lang="en-US" b="1" i="1" dirty="0" smtClean="0"/>
              <a:t>an</a:t>
            </a:r>
          </a:p>
          <a:p>
            <a:r>
              <a:rPr lang="en-US" b="1" i="1" dirty="0" smtClean="0"/>
              <a:t>the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3800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nny-with-meda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872" y="2558234"/>
            <a:ext cx="2522530" cy="4299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Definite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Article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Introduces a specific noun or nouns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sz="3600" b="1" dirty="0" smtClean="0"/>
              <a:t>Example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i="1" dirty="0" smtClean="0"/>
              <a:t>When </a:t>
            </a:r>
            <a:r>
              <a:rPr lang="en-US" b="1" i="1" dirty="0" smtClean="0">
                <a:solidFill>
                  <a:srgbClr val="FF0000"/>
                </a:solidFill>
              </a:rPr>
              <a:t>the</a:t>
            </a:r>
            <a:r>
              <a:rPr lang="en-US" i="1" dirty="0" smtClean="0"/>
              <a:t> tortoise and </a:t>
            </a:r>
            <a:r>
              <a:rPr lang="en-US" b="1" i="1" dirty="0" smtClean="0">
                <a:solidFill>
                  <a:srgbClr val="FF0000"/>
                </a:solidFill>
              </a:rPr>
              <a:t>the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hare </a:t>
            </a:r>
            <a:br>
              <a:rPr lang="en-US" i="1" dirty="0" smtClean="0"/>
            </a:br>
            <a:r>
              <a:rPr lang="en-US" i="1" dirty="0" smtClean="0"/>
              <a:t>raced again, </a:t>
            </a:r>
            <a:r>
              <a:rPr lang="en-US" b="1" i="1" dirty="0" smtClean="0">
                <a:solidFill>
                  <a:srgbClr val="FF0000"/>
                </a:solidFill>
              </a:rPr>
              <a:t>the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hare won easily.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The only </a:t>
            </a:r>
            <a:r>
              <a:rPr lang="en-US" b="1" dirty="0" smtClean="0">
                <a:solidFill>
                  <a:srgbClr val="FF0000"/>
                </a:solidFill>
              </a:rPr>
              <a:t>definite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article</a:t>
            </a:r>
            <a:r>
              <a:rPr lang="en-US" b="1" dirty="0" smtClean="0"/>
              <a:t> is </a:t>
            </a:r>
            <a:r>
              <a:rPr lang="en-US" b="1" i="1" dirty="0" smtClean="0">
                <a:solidFill>
                  <a:srgbClr val="FF0000"/>
                </a:solidFill>
              </a:rPr>
              <a:t>the</a:t>
            </a:r>
            <a:r>
              <a:rPr lang="en-US" b="1" i="1" dirty="0" smtClean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84996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female-12-the-hare-won-easil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rojan-hors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36" y="2484616"/>
            <a:ext cx="3518143" cy="4373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Indefinite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Article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0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Introduces a general noun or nouns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dirty="0" smtClean="0"/>
              <a:t>Example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i="1" dirty="0" smtClean="0"/>
              <a:t>Hey, the Trojans got us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i="1" dirty="0" smtClean="0"/>
              <a:t>gift!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indefinite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articles</a:t>
            </a:r>
            <a:r>
              <a:rPr lang="en-US" b="1" dirty="0" smtClean="0"/>
              <a:t> are </a:t>
            </a:r>
            <a:br>
              <a:rPr lang="en-US" b="1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b="1" dirty="0" smtClean="0"/>
              <a:t>and </a:t>
            </a:r>
            <a:r>
              <a:rPr lang="en-US" b="1" i="1" dirty="0" smtClean="0">
                <a:solidFill>
                  <a:srgbClr val="FF0000"/>
                </a:solidFill>
              </a:rPr>
              <a:t>an</a:t>
            </a:r>
            <a:r>
              <a:rPr lang="en-US" b="1" i="1" dirty="0" smtClean="0"/>
              <a:t>.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6885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male-06-trojans-got-us-a-gif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nja-fleein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42" y="3478462"/>
            <a:ext cx="3603773" cy="33795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When to Use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b="1" dirty="0" smtClean="0"/>
              <a:t>and </a:t>
            </a:r>
            <a:r>
              <a:rPr lang="en-US" b="1" i="1" dirty="0" smtClean="0">
                <a:solidFill>
                  <a:schemeClr val="bg1">
                    <a:lumMod val="75000"/>
                  </a:schemeClr>
                </a:solidFill>
              </a:rPr>
              <a:t>An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" name="Picture 4" descr="zombie-ninj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017" y="3261558"/>
            <a:ext cx="2701327" cy="35964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Use </a:t>
            </a:r>
            <a:r>
              <a:rPr lang="en-US" b="1" i="1" dirty="0" smtClean="0">
                <a:solidFill>
                  <a:srgbClr val="BFBFBF"/>
                </a:solidFill>
              </a:rPr>
              <a:t>an </a:t>
            </a:r>
            <a:r>
              <a:rPr lang="en-US" b="1" dirty="0" smtClean="0"/>
              <a:t>before a word that begins with a vowel </a:t>
            </a:r>
            <a:r>
              <a:rPr lang="en-US" b="1" u="sng" dirty="0" smtClean="0"/>
              <a:t>sound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i="1" dirty="0" smtClean="0"/>
              <a:t>Kung is </a:t>
            </a:r>
            <a:r>
              <a:rPr lang="en-US" b="1" i="1" dirty="0" smtClean="0">
                <a:solidFill>
                  <a:schemeClr val="accent1"/>
                </a:solidFill>
              </a:rPr>
              <a:t>an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smtClean="0"/>
              <a:t>honorable</a:t>
            </a:r>
            <a:r>
              <a:rPr lang="en-US" i="1" dirty="0" smtClean="0"/>
              <a:t> warrior</a:t>
            </a:r>
            <a:br>
              <a:rPr lang="en-US" i="1" dirty="0" smtClean="0"/>
            </a:br>
            <a:r>
              <a:rPr lang="en-US" i="1" dirty="0" smtClean="0"/>
              <a:t>who fears nothing.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b="1" dirty="0" smtClean="0"/>
              <a:t>Use </a:t>
            </a:r>
            <a:r>
              <a:rPr lang="en-US" b="1" i="1" dirty="0" smtClean="0">
                <a:solidFill>
                  <a:schemeClr val="accent1"/>
                </a:solidFill>
              </a:rPr>
              <a:t>a</a:t>
            </a:r>
            <a:r>
              <a:rPr lang="en-US" b="1" i="1" dirty="0" smtClean="0"/>
              <a:t> </a:t>
            </a:r>
            <a:r>
              <a:rPr lang="en-US" b="1" dirty="0" smtClean="0"/>
              <a:t>before all other words.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Example: </a:t>
            </a:r>
            <a:r>
              <a:rPr lang="en-US" i="1" dirty="0" smtClean="0"/>
              <a:t>Kung turned into </a:t>
            </a:r>
            <a:r>
              <a:rPr lang="en-US" b="1" i="1" dirty="0" smtClean="0">
                <a:solidFill>
                  <a:srgbClr val="FF0000"/>
                </a:solidFill>
              </a:rPr>
              <a:t>a</a:t>
            </a:r>
            <a:r>
              <a:rPr lang="en-US" b="1" i="1" dirty="0" smtClean="0"/>
              <a:t> hideous </a:t>
            </a:r>
            <a:r>
              <a:rPr lang="en-US" i="1" dirty="0" smtClean="0"/>
              <a:t>zombie.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9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onk-08-kung-fears-noth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onk-09-hideous-zombi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ateboarder-olli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852" y="2521425"/>
            <a:ext cx="2987418" cy="4336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i="1" dirty="0" smtClean="0"/>
              <a:t>Bro, Bradley just pulled off _____ coolest trick that I’ve ever seen.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800" b="1" dirty="0" smtClean="0"/>
              <a:t>Which article would</a:t>
            </a:r>
            <a:br>
              <a:rPr lang="en-US" sz="2800" b="1" dirty="0" smtClean="0"/>
            </a:br>
            <a:r>
              <a:rPr lang="en-US" sz="2800" b="1" dirty="0" smtClean="0"/>
              <a:t>best complete the sentence?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rfer-03-bro-bradleys-cool-tr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i="1" dirty="0" smtClean="0"/>
              <a:t>Don was digging ____ hole in the front yard for some reason.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800" b="1" dirty="0" smtClean="0"/>
              <a:t>Which </a:t>
            </a:r>
            <a:r>
              <a:rPr lang="en-US" sz="2800" b="1" dirty="0" smtClean="0">
                <a:solidFill>
                  <a:schemeClr val="accent1"/>
                </a:solidFill>
              </a:rPr>
              <a:t>indefinite</a:t>
            </a:r>
            <a:r>
              <a:rPr lang="en-US" sz="2800" b="1" dirty="0" smtClean="0"/>
              <a:t> article would best complete the sentence?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digging-a-hol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966" y="4582736"/>
            <a:ext cx="4669146" cy="208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4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outhern-girl-05-don-was-digging-a-ho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rl-thinking-about-homewo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732" y="3202394"/>
            <a:ext cx="3969267" cy="3642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rgbClr val="FF0000"/>
                </a:solidFill>
              </a:rPr>
              <a:t>Articles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i="1" dirty="0" smtClean="0"/>
              <a:t>Keisha wanted to get ____ SAT score that would open doors for her.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800" b="1" dirty="0" smtClean="0"/>
              <a:t>Which </a:t>
            </a:r>
            <a:r>
              <a:rPr lang="en-US" sz="2800" b="1" dirty="0" smtClean="0">
                <a:solidFill>
                  <a:schemeClr val="accent1"/>
                </a:solidFill>
              </a:rPr>
              <a:t>indefinite</a:t>
            </a:r>
            <a:r>
              <a:rPr lang="en-US" sz="2800" b="1" dirty="0" smtClean="0"/>
              <a:t> article would</a:t>
            </a:r>
            <a:br>
              <a:rPr lang="en-US" sz="2800" b="1" dirty="0" smtClean="0"/>
            </a:br>
            <a:r>
              <a:rPr lang="en-US" sz="2800" b="1" dirty="0" smtClean="0"/>
              <a:t>best complete the sentence?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2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arrator-male-07-keisha-sat-sco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325" cy="4525963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Articles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introduce nouns.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Indefinite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articles </a:t>
            </a:r>
            <a:r>
              <a:rPr lang="en-US" dirty="0" smtClean="0"/>
              <a:t>introduce general nouns.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Definite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article </a:t>
            </a:r>
            <a:r>
              <a:rPr lang="en-US" dirty="0" smtClean="0"/>
              <a:t>introduces specific nouns.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6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1270</TotalTime>
  <Words>168</Words>
  <Application>Microsoft Macintosh PowerPoint</Application>
  <PresentationFormat>On-screen Show (4:3)</PresentationFormat>
  <Paragraphs>69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erw</vt:lpstr>
      <vt:lpstr>Articles</vt:lpstr>
      <vt:lpstr>Articles</vt:lpstr>
      <vt:lpstr>Definite Article</vt:lpstr>
      <vt:lpstr>Indefinite Article</vt:lpstr>
      <vt:lpstr>When to Use A and An</vt:lpstr>
      <vt:lpstr>More Examples of Articles</vt:lpstr>
      <vt:lpstr>More Examples of Articles</vt:lpstr>
      <vt:lpstr>More Examples of Articles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Articles</dc:title>
  <dc:creator>Don Morton</dc:creator>
  <cp:lastModifiedBy>Don Morton</cp:lastModifiedBy>
  <cp:revision>21</cp:revision>
  <dcterms:created xsi:type="dcterms:W3CDTF">2015-09-30T21:28:23Z</dcterms:created>
  <dcterms:modified xsi:type="dcterms:W3CDTF">2015-11-10T18:01:28Z</dcterms:modified>
</cp:coreProperties>
</file>