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media/audio2.bin" ContentType="audio/unknown"/>
  <Override PartName="/ppt/media/audio3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2" r:id="rId4"/>
    <p:sldId id="261" r:id="rId5"/>
    <p:sldId id="263" r:id="rId6"/>
    <p:sldId id="258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F063C-985A-4941-812E-7BE3ED3F0783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E63A-2B13-9840-9574-5805C1B67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E63A-2B13-9840-9574-5805C1B673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E63A-2B13-9840-9574-5805C1B673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2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E63A-2B13-9840-9574-5805C1B673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38969-317F-3F40-A130-21C739BA9199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951A-9395-0D40-88E7-37D81AB06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3.bin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7236596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Arial"/>
                <a:cs typeface="Arial"/>
              </a:rPr>
              <a:t>Adjectives</a:t>
            </a:r>
            <a:endParaRPr lang="en-US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nc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52" y="2053150"/>
            <a:ext cx="3099634" cy="4649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Adjectives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short-penc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5715000" cy="3810000"/>
          </a:xfrm>
          <a:prstGeom prst="rect">
            <a:avLst/>
          </a:prstGeom>
        </p:spPr>
      </p:pic>
      <p:pic>
        <p:nvPicPr>
          <p:cNvPr id="10" name="Picture 9" descr="red-penci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2883">
            <a:off x="5064725" y="2175322"/>
            <a:ext cx="3099634" cy="4649452"/>
          </a:xfrm>
          <a:prstGeom prst="rect">
            <a:avLst/>
          </a:prstGeom>
        </p:spPr>
      </p:pic>
      <p:pic>
        <p:nvPicPr>
          <p:cNvPr id="11" name="Picture 10" descr="three-penci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38" y="2898813"/>
            <a:ext cx="5204763" cy="3458276"/>
          </a:xfrm>
          <a:prstGeom prst="rect">
            <a:avLst/>
          </a:prstGeom>
        </p:spPr>
      </p:pic>
      <p:pic>
        <p:nvPicPr>
          <p:cNvPr id="12" name="Picture 11" descr="three-red-pencil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0" y="3086488"/>
            <a:ext cx="5715000" cy="381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732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Describe or modify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nouns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pronouns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BFBFBF"/>
                </a:solidFill>
              </a:rPr>
              <a:t>pencil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short</a:t>
            </a:r>
            <a:r>
              <a:rPr lang="en-US" sz="3600" b="1" dirty="0" smtClean="0">
                <a:solidFill>
                  <a:srgbClr val="BFBFBF"/>
                </a:solidFill>
              </a:rPr>
              <a:t> pencil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red</a:t>
            </a:r>
            <a:r>
              <a:rPr lang="en-US" sz="3600" b="1" dirty="0" smtClean="0">
                <a:solidFill>
                  <a:srgbClr val="BFBFBF"/>
                </a:solidFill>
              </a:rPr>
              <a:t> pencil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</a:rPr>
              <a:t>hree</a:t>
            </a:r>
            <a:r>
              <a:rPr lang="en-US" sz="3600" b="1" dirty="0" smtClean="0">
                <a:solidFill>
                  <a:srgbClr val="BFBFBF"/>
                </a:solidFill>
              </a:rPr>
              <a:t> pencils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three</a:t>
            </a:r>
            <a:r>
              <a:rPr lang="en-US" sz="3600" b="1" dirty="0" smtClean="0">
                <a:solidFill>
                  <a:srgbClr val="BFBFBF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red</a:t>
            </a:r>
            <a:r>
              <a:rPr lang="en-US" sz="3600" b="1" dirty="0" smtClean="0">
                <a:solidFill>
                  <a:srgbClr val="BFBFBF"/>
                </a:solidFill>
              </a:rPr>
              <a:t> pencils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1910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ar-bear-with-fis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269" y="1822052"/>
            <a:ext cx="2853703" cy="5035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More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Examples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</a:t>
            </a:r>
            <a:r>
              <a:rPr lang="en-US" b="1" dirty="0" smtClean="0">
                <a:solidFill>
                  <a:srgbClr val="FF0000"/>
                </a:solidFill>
              </a:rPr>
              <a:t> Adjectives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7325" cy="50622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The clumsy polar bear almost</a:t>
            </a:r>
            <a:br>
              <a:rPr lang="en-US" i="1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dropped the slippery fish.</a:t>
            </a:r>
          </a:p>
          <a:p>
            <a:pPr marL="0" indent="0">
              <a:buNone/>
            </a:pP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Which words function as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adjectives </a:t>
            </a:r>
            <a:r>
              <a:rPr lang="en-US" sz="2800" dirty="0" smtClean="0">
                <a:solidFill>
                  <a:srgbClr val="000000"/>
                </a:solidFill>
              </a:rPr>
              <a:t>in the above sentence?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clumsy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slippery</a:t>
            </a:r>
          </a:p>
        </p:txBody>
      </p:sp>
    </p:spTree>
    <p:extLst>
      <p:ext uri="{BB962C8B-B14F-4D97-AF65-F5344CB8AC3E}">
        <p14:creationId xmlns:p14="http://schemas.microsoft.com/office/powerpoint/2010/main" val="370564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3-clumsy-polar-b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glerfis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652" y="2752215"/>
            <a:ext cx="4689348" cy="4105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More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Examples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</a:t>
            </a:r>
            <a:r>
              <a:rPr lang="en-US" b="1" dirty="0" smtClean="0">
                <a:solidFill>
                  <a:srgbClr val="FF0000"/>
                </a:solidFill>
              </a:rPr>
              <a:t> Adjectives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7325" cy="5257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Female </a:t>
            </a:r>
            <a:r>
              <a:rPr lang="en-US" i="1" dirty="0">
                <a:solidFill>
                  <a:srgbClr val="000000"/>
                </a:solidFill>
              </a:rPr>
              <a:t>anglerfish use bright lights to </a:t>
            </a:r>
            <a:r>
              <a:rPr lang="en-US" i="1">
                <a:solidFill>
                  <a:srgbClr val="000000"/>
                </a:solidFill>
              </a:rPr>
              <a:t>attract </a:t>
            </a:r>
            <a:r>
              <a:rPr lang="en-US" i="1" smtClean="0">
                <a:solidFill>
                  <a:srgbClr val="000000"/>
                </a:solidFill>
              </a:rPr>
              <a:t>prey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Which words function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as </a:t>
            </a:r>
            <a:r>
              <a:rPr lang="en-US" sz="2800" b="1" dirty="0" smtClean="0">
                <a:solidFill>
                  <a:srgbClr val="000000"/>
                </a:solidFill>
              </a:rPr>
              <a:t>adjectives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in the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above sentence?</a:t>
            </a:r>
          </a:p>
          <a:p>
            <a:pPr marL="0" indent="0"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female</a:t>
            </a:r>
            <a:endParaRPr lang="en-US" sz="3900" b="1" dirty="0"/>
          </a:p>
          <a:p>
            <a:pPr marL="0" indent="0"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bright</a:t>
            </a:r>
          </a:p>
        </p:txBody>
      </p:sp>
    </p:spTree>
    <p:extLst>
      <p:ext uri="{BB962C8B-B14F-4D97-AF65-F5344CB8AC3E}">
        <p14:creationId xmlns:p14="http://schemas.microsoft.com/office/powerpoint/2010/main" val="29071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female-11-female-angler-fi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0000"/>
                </a:solidFill>
              </a:rPr>
              <a:t>More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Examples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of</a:t>
            </a:r>
            <a:r>
              <a:rPr lang="en-US" b="1" dirty="0" smtClean="0">
                <a:solidFill>
                  <a:srgbClr val="FF0000"/>
                </a:solidFill>
              </a:rPr>
              <a:t> Adjectives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7325" cy="5219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0000"/>
                </a:solidFill>
              </a:rPr>
              <a:t>Fat dogs are happier </a:t>
            </a:r>
            <a:r>
              <a:rPr lang="en-US" i="1" dirty="0" smtClean="0">
                <a:solidFill>
                  <a:srgbClr val="000000"/>
                </a:solidFill>
              </a:rPr>
              <a:t>than skinny </a:t>
            </a:r>
            <a:r>
              <a:rPr lang="en-US" i="1" dirty="0">
                <a:solidFill>
                  <a:srgbClr val="000000"/>
                </a:solidFill>
              </a:rPr>
              <a:t>dogs.</a:t>
            </a:r>
          </a:p>
          <a:p>
            <a:pPr marL="0" indent="0">
              <a:buNone/>
            </a:pPr>
            <a:endParaRPr lang="en-US" sz="28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Which words function as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adjectives</a:t>
            </a:r>
            <a:r>
              <a:rPr lang="en-US" sz="2800" dirty="0" smtClean="0">
                <a:solidFill>
                  <a:srgbClr val="000000"/>
                </a:solidFill>
              </a:rPr>
              <a:t> in the above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sentence?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fat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skinny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/>
                </a:solidFill>
              </a:rPr>
              <a:t>happier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5" descr="fat-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21" y="2542296"/>
            <a:ext cx="4192340" cy="427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8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rd-girl-09-fat-dogs-are-happ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Adjectives </a:t>
            </a:r>
            <a:r>
              <a:rPr lang="en-US" dirty="0" smtClean="0"/>
              <a:t>describe or modify </a:t>
            </a:r>
            <a:r>
              <a:rPr lang="en-US" b="1" dirty="0" smtClean="0">
                <a:solidFill>
                  <a:schemeClr val="accent2"/>
                </a:solidFill>
              </a:rPr>
              <a:t>nouns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  <a:r>
              <a:rPr lang="en-US" b="1" dirty="0" smtClean="0">
                <a:solidFill>
                  <a:schemeClr val="accent2"/>
                </a:solidFill>
              </a:rPr>
              <a:t> pronouns</a:t>
            </a:r>
            <a:r>
              <a:rPr lang="en-US" dirty="0" smtClean="0"/>
              <a:t>.</a:t>
            </a:r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Adjectives </a:t>
            </a:r>
            <a:r>
              <a:rPr lang="en-US" dirty="0" smtClean="0">
                <a:solidFill>
                  <a:srgbClr val="000000"/>
                </a:solidFill>
              </a:rPr>
              <a:t>commonly describe things like color, size, and number. 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1388</TotalTime>
  <Words>85</Words>
  <Application>Microsoft Macintosh PowerPoint</Application>
  <PresentationFormat>On-screen Show (4:3)</PresentationFormat>
  <Paragraphs>44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erw</vt:lpstr>
      <vt:lpstr>Adjectives</vt:lpstr>
      <vt:lpstr>Adjectives</vt:lpstr>
      <vt:lpstr>More Examples of Adjectives</vt:lpstr>
      <vt:lpstr>More Examples of Adjectives</vt:lpstr>
      <vt:lpstr>More Examples of Adjectives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</dc:title>
  <dc:creator>Don Morton</dc:creator>
  <cp:lastModifiedBy>Don Morton</cp:lastModifiedBy>
  <cp:revision>23</cp:revision>
  <dcterms:created xsi:type="dcterms:W3CDTF">2015-09-29T17:07:13Z</dcterms:created>
  <dcterms:modified xsi:type="dcterms:W3CDTF">2015-11-09T17:44:16Z</dcterms:modified>
</cp:coreProperties>
</file>