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4.xml" ContentType="application/vnd.openxmlformats-officedocument.presentationml.notesSlide+xml"/>
  <Override PartName="/ppt/media/audio4.bin" ContentType="audio/unknown"/>
  <Override PartName="/ppt/media/audio5.bin" ContentType="audio/unknown"/>
  <Override PartName="/ppt/media/audio6.bin" ContentType="audio/unknown"/>
  <Override PartName="/ppt/notesSlides/notesSlide5.xml" ContentType="application/vnd.openxmlformats-officedocument.presentationml.notesSlide+xml"/>
  <Override PartName="/ppt/media/audio7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ppt/notesSlides/notesSlide6.xml" ContentType="application/vnd.openxmlformats-officedocument.presentationml.notesSlide+xml"/>
  <Override PartName="/ppt/media/audio11.bin" ContentType="audio/unknown"/>
  <Override PartName="/ppt/notesSlides/notesSlide7.xml" ContentType="application/vnd.openxmlformats-officedocument.presentationml.notesSlide+xml"/>
  <Override PartName="/ppt/media/audio12.bin" ContentType="audio/unknown"/>
  <Override PartName="/ppt/notesSlides/notesSlide8.xml" ContentType="application/vnd.openxmlformats-officedocument.presentationml.notesSlide+xml"/>
  <Override PartName="/ppt/media/audio13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5" r:id="rId7"/>
    <p:sldId id="264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4BCBF-85B8-024E-B956-061BB0962C88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1E22E-D0B1-1246-9949-54D748C8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9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6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1E22E-D0B1-1246-9949-54D748C89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0969-20C3-F544-B489-B12A82606E7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9270-146C-FF49-BCA5-9DFC2EC5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audio" Target="../media/audio6.bin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audio" Target="../media/audio8.bin"/><Relationship Id="rId5" Type="http://schemas.openxmlformats.org/officeDocument/2006/relationships/audio" Target="../media/audio9.bin"/><Relationship Id="rId6" Type="http://schemas.openxmlformats.org/officeDocument/2006/relationships/audio" Target="../media/audio10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bin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bin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bin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7236596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Action 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Verbs</a:t>
            </a:r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b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5400" b="1" dirty="0" smtClean="0">
                <a:latin typeface="Arial"/>
                <a:cs typeface="Arial"/>
              </a:rPr>
              <a:t>&amp; 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Verbs </a:t>
            </a:r>
            <a:r>
              <a:rPr lang="en-US" sz="5400" b="1" dirty="0" smtClean="0">
                <a:latin typeface="Arial"/>
                <a:cs typeface="Arial"/>
              </a:rPr>
              <a:t>of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Being</a:t>
            </a:r>
            <a:endParaRPr lang="en-US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-sk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33" y="2416838"/>
            <a:ext cx="2931166" cy="444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Verbs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373"/>
            <a:ext cx="8229600" cy="5679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Express an action or a state of being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Every sentence has one.</a:t>
            </a:r>
          </a:p>
          <a:p>
            <a:pPr marL="0" indent="0">
              <a:buNone/>
            </a:pPr>
            <a:endParaRPr lang="en-US" sz="2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Examples</a:t>
            </a:r>
          </a:p>
          <a:p>
            <a:pPr marL="0" indent="0">
              <a:buNone/>
            </a:pPr>
            <a:endParaRPr lang="en-US" sz="9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900" b="1" dirty="0" smtClean="0">
              <a:latin typeface="Arial"/>
              <a:cs typeface="Arial"/>
            </a:endParaRPr>
          </a:p>
          <a:p>
            <a:r>
              <a:rPr lang="en-US" sz="3000" b="1" i="1" dirty="0" smtClean="0">
                <a:latin typeface="Arial"/>
                <a:cs typeface="Arial"/>
              </a:rPr>
              <a:t>skate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She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skates</a:t>
            </a:r>
            <a:r>
              <a:rPr lang="en-US" sz="2400" b="1" i="1" dirty="0" smtClean="0">
                <a:latin typeface="Arial"/>
                <a:cs typeface="Arial"/>
              </a:rPr>
              <a:t>.</a:t>
            </a:r>
            <a:endParaRPr lang="en-US" b="1" i="1" dirty="0" smtClean="0">
              <a:latin typeface="Arial"/>
              <a:cs typeface="Arial"/>
            </a:endParaRPr>
          </a:p>
          <a:p>
            <a:r>
              <a:rPr lang="en-US" sz="3000" b="1" i="1" dirty="0" smtClean="0">
                <a:latin typeface="Arial"/>
                <a:cs typeface="Arial"/>
              </a:rPr>
              <a:t>throws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The pitcher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throws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the ball.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sz="3000" b="1" i="1" dirty="0" smtClean="0">
                <a:latin typeface="Arial"/>
                <a:cs typeface="Arial"/>
              </a:rPr>
              <a:t>goes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He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goes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to school.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sz="3000" b="1" i="1" dirty="0">
                <a:latin typeface="Arial"/>
                <a:cs typeface="Arial"/>
              </a:rPr>
              <a:t>w</a:t>
            </a:r>
            <a:r>
              <a:rPr lang="en-US" sz="3000" b="1" i="1" dirty="0" smtClean="0">
                <a:latin typeface="Arial"/>
                <a:cs typeface="Arial"/>
              </a:rPr>
              <a:t>as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She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sad.</a:t>
            </a:r>
            <a:endParaRPr lang="en-US" i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8" name="Picture 7" descr="pitcher-throwing-b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31" y="2522686"/>
            <a:ext cx="3784087" cy="4194185"/>
          </a:xfrm>
          <a:prstGeom prst="rect">
            <a:avLst/>
          </a:prstGeom>
        </p:spPr>
      </p:pic>
      <p:pic>
        <p:nvPicPr>
          <p:cNvPr id="10" name="Picture 9" descr="boy-walk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95" y="2522686"/>
            <a:ext cx="2395804" cy="4053052"/>
          </a:xfrm>
          <a:prstGeom prst="rect">
            <a:avLst/>
          </a:prstGeom>
        </p:spPr>
      </p:pic>
      <p:pic>
        <p:nvPicPr>
          <p:cNvPr id="11" name="Picture 10" descr="girl-cry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09" y="2522686"/>
            <a:ext cx="2148389" cy="43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yer-catches-a-b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88" y="2288224"/>
            <a:ext cx="2934812" cy="4569776"/>
          </a:xfrm>
          <a:prstGeom prst="rect">
            <a:avLst/>
          </a:prstGeom>
        </p:spPr>
      </p:pic>
      <p:pic>
        <p:nvPicPr>
          <p:cNvPr id="5" name="Picture 4" descr="boy-reading-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6" y="2343167"/>
            <a:ext cx="2793694" cy="442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Action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Verbs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girl-skating-on-ic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6" y="2593251"/>
            <a:ext cx="3080096" cy="42647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Words that express actions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i="1" dirty="0"/>
              <a:t>Bobby </a:t>
            </a:r>
            <a:r>
              <a:rPr lang="en-US" b="1" i="1" dirty="0">
                <a:solidFill>
                  <a:srgbClr val="FF0000"/>
                </a:solidFill>
              </a:rPr>
              <a:t>studies </a:t>
            </a:r>
            <a:r>
              <a:rPr lang="en-US" i="1" dirty="0"/>
              <a:t>the map. </a:t>
            </a:r>
          </a:p>
          <a:p>
            <a:pPr marL="0" indent="0">
              <a:buNone/>
            </a:pPr>
            <a:r>
              <a:rPr lang="en-US" i="1" dirty="0" smtClean="0"/>
              <a:t>Emilio </a:t>
            </a:r>
            <a:r>
              <a:rPr lang="en-US" b="1" i="1" dirty="0">
                <a:solidFill>
                  <a:schemeClr val="accent1"/>
                </a:solidFill>
              </a:rPr>
              <a:t>caught</a:t>
            </a:r>
            <a:r>
              <a:rPr lang="en-US" i="1" dirty="0"/>
              <a:t> the ball</a:t>
            </a:r>
            <a:r>
              <a:rPr lang="en-US" i="1" dirty="0" smtClean="0"/>
              <a:t>.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Felicia </a:t>
            </a:r>
            <a:r>
              <a:rPr lang="en-US" b="1" i="1" dirty="0" smtClean="0">
                <a:solidFill>
                  <a:srgbClr val="FF0000"/>
                </a:solidFill>
              </a:rPr>
              <a:t>skated </a:t>
            </a:r>
            <a:r>
              <a:rPr lang="en-US" i="1" dirty="0" smtClean="0"/>
              <a:t>at the ice rink.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067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female-01-bobby-studies-the-m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orts-announcer-01-emilio-caught-the-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arrator-female-02-felicia-skat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il-r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44" y="3245973"/>
            <a:ext cx="3770356" cy="4088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Verbs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of</a:t>
            </a:r>
            <a:r>
              <a:rPr lang="en-US" b="1" dirty="0" smtClean="0">
                <a:solidFill>
                  <a:srgbClr val="FF0000"/>
                </a:solidFill>
              </a:rPr>
              <a:t> Being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football-play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63" y="1143000"/>
            <a:ext cx="2705100" cy="5715000"/>
          </a:xfrm>
          <a:prstGeom prst="rect">
            <a:avLst/>
          </a:prstGeom>
        </p:spPr>
      </p:pic>
      <p:pic>
        <p:nvPicPr>
          <p:cNvPr id="9" name="Picture 8" descr="girl-think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63" y="1539191"/>
            <a:ext cx="2394405" cy="50586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Express a state of </a:t>
            </a:r>
            <a:r>
              <a:rPr lang="en-US" b="1" dirty="0" smtClean="0">
                <a:solidFill>
                  <a:schemeClr val="accent1"/>
                </a:solidFill>
              </a:rPr>
              <a:t>be</a:t>
            </a:r>
            <a:r>
              <a:rPr lang="en-US" b="1" dirty="0" smtClean="0"/>
              <a:t>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i="1" dirty="0"/>
              <a:t>Jamie </a:t>
            </a:r>
            <a:r>
              <a:rPr lang="en-US" b="1" i="1" dirty="0">
                <a:solidFill>
                  <a:srgbClr val="FF0000"/>
                </a:solidFill>
              </a:rPr>
              <a:t>was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curious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Dr. Evil’s secret lair </a:t>
            </a:r>
            <a:r>
              <a:rPr lang="en-US" b="1" i="1" dirty="0" smtClean="0">
                <a:solidFill>
                  <a:srgbClr val="FF0000"/>
                </a:solidFill>
              </a:rPr>
              <a:t>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on</a:t>
            </a:r>
            <a:br>
              <a:rPr lang="en-US" i="1" dirty="0" smtClean="0"/>
            </a:br>
            <a:r>
              <a:rPr lang="en-US" i="1" dirty="0" smtClean="0"/>
              <a:t>an oil rig deep at sea.</a:t>
            </a:r>
          </a:p>
          <a:p>
            <a:pPr marL="0" indent="0">
              <a:buNone/>
            </a:pPr>
            <a:r>
              <a:rPr lang="en-US" i="1" dirty="0" smtClean="0"/>
              <a:t>Football </a:t>
            </a:r>
            <a:r>
              <a:rPr lang="en-US" b="1" i="1" dirty="0" smtClean="0">
                <a:solidFill>
                  <a:srgbClr val="FF0000"/>
                </a:solidFill>
              </a:rPr>
              <a:t>can be </a:t>
            </a:r>
            <a:r>
              <a:rPr lang="en-US" i="1" dirty="0" smtClean="0"/>
              <a:t>dangerous.</a:t>
            </a:r>
          </a:p>
        </p:txBody>
      </p:sp>
    </p:spTree>
    <p:extLst>
      <p:ext uri="{BB962C8B-B14F-4D97-AF65-F5344CB8AC3E}">
        <p14:creationId xmlns:p14="http://schemas.microsoft.com/office/powerpoint/2010/main" val="19122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female-03-jamie-was-cur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per-narrator-02-oil-rig-at-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orts-announcer-02-football-can-be-danger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Forms</a:t>
            </a:r>
            <a:r>
              <a:rPr lang="en-US" b="1" dirty="0" smtClean="0"/>
              <a:t> of </a:t>
            </a:r>
            <a:r>
              <a:rPr lang="en-US" b="1" i="1" dirty="0" smtClean="0">
                <a:solidFill>
                  <a:srgbClr val="FF0000"/>
                </a:solidFill>
              </a:rPr>
              <a:t>Be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37631"/>
              </p:ext>
            </p:extLst>
          </p:nvPr>
        </p:nvGraphicFramePr>
        <p:xfrm>
          <a:off x="457200" y="2663815"/>
          <a:ext cx="8229600" cy="153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153478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Am, is, are,</a:t>
                      </a:r>
                      <a:r>
                        <a:rPr lang="en-US" sz="3200" b="0" baseline="0" dirty="0" smtClean="0"/>
                        <a:t> was, were, be, being, been, has, have, had, will be, has been</a:t>
                      </a:r>
                      <a:endParaRPr lang="en-US" sz="3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86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dirty="0" smtClean="0"/>
              <a:t>Be </a:t>
            </a:r>
            <a:r>
              <a:rPr lang="en-US" b="1" dirty="0" smtClean="0"/>
              <a:t>changes based on </a:t>
            </a:r>
            <a:r>
              <a:rPr lang="en-US" b="1" dirty="0" smtClean="0">
                <a:solidFill>
                  <a:srgbClr val="FF0000"/>
                </a:solidFill>
              </a:rPr>
              <a:t>time</a:t>
            </a:r>
            <a:r>
              <a:rPr lang="en-US" b="1" dirty="0" smtClean="0"/>
              <a:t> &amp;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perspective</a:t>
            </a:r>
            <a:r>
              <a:rPr lang="en-US" b="1" dirty="0" smtClean="0"/>
              <a:t>.</a:t>
            </a:r>
            <a:endParaRPr lang="en-US" b="1" i="1" dirty="0" smtClean="0"/>
          </a:p>
          <a:p>
            <a:pPr marL="0" indent="0">
              <a:buFont typeface="Arial"/>
              <a:buNone/>
            </a:pPr>
            <a:endParaRPr lang="en-US" b="1" dirty="0"/>
          </a:p>
          <a:p>
            <a:pPr marL="0" indent="0">
              <a:buFont typeface="Arial"/>
              <a:buNone/>
            </a:pPr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621983"/>
            <a:ext cx="8229600" cy="2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</a:t>
            </a:r>
            <a:r>
              <a:rPr lang="en-US" b="1" i="1" dirty="0" smtClean="0">
                <a:solidFill>
                  <a:srgbClr val="FF0000"/>
                </a:solidFill>
              </a:rPr>
              <a:t>am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[He, She, It] </a:t>
            </a:r>
            <a:r>
              <a:rPr lang="en-US" b="1" i="1" dirty="0" smtClean="0">
                <a:solidFill>
                  <a:schemeClr val="accent1"/>
                </a:solidFill>
              </a:rPr>
              <a:t>is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[You, They, We] </a:t>
            </a:r>
            <a:r>
              <a:rPr lang="en-US" b="1" i="1" dirty="0" smtClean="0">
                <a:solidFill>
                  <a:srgbClr val="FF0000"/>
                </a:solidFill>
              </a:rPr>
              <a:t>are</a:t>
            </a:r>
            <a:r>
              <a:rPr lang="en-US" b="1" dirty="0" smtClean="0"/>
              <a:t>. </a:t>
            </a:r>
          </a:p>
          <a:p>
            <a:pPr marL="0" indent="0">
              <a:buFont typeface="Arial"/>
              <a:buNone/>
            </a:pPr>
            <a:endParaRPr lang="en-US" b="1" dirty="0"/>
          </a:p>
          <a:p>
            <a:pPr marL="0" indent="0">
              <a:buFont typeface="Arial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675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voice-02-forms-of-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thern-girl-07-i-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thern-girl-08-he-she-it-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thern-girl-09-you-we-they-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-dog-dog-eating-a-hot-d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2713856"/>
            <a:ext cx="3738939" cy="4144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of </a:t>
            </a:r>
            <a:r>
              <a:rPr lang="en-US" b="1" dirty="0" smtClean="0">
                <a:solidFill>
                  <a:srgbClr val="FF0000"/>
                </a:solidFill>
              </a:rPr>
              <a:t>Action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Verbs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Verbs </a:t>
            </a:r>
            <a:r>
              <a:rPr lang="en-US" b="1" dirty="0" smtClean="0">
                <a:solidFill>
                  <a:srgbClr val="000000"/>
                </a:solidFill>
              </a:rPr>
              <a:t>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Being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The hot dog dog loves hot dogs.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What is the </a:t>
            </a:r>
            <a:r>
              <a:rPr lang="en-US" sz="2800" b="1" dirty="0" smtClean="0">
                <a:solidFill>
                  <a:schemeClr val="accent1"/>
                </a:solidFill>
              </a:rPr>
              <a:t>verb</a:t>
            </a:r>
            <a:r>
              <a:rPr lang="en-US" sz="2800" b="1" dirty="0" smtClean="0"/>
              <a:t> in the above </a:t>
            </a:r>
            <a:br>
              <a:rPr lang="en-US" sz="2800" b="1" dirty="0" smtClean="0"/>
            </a:br>
            <a:r>
              <a:rPr lang="en-US" sz="2800" b="1" dirty="0" smtClean="0"/>
              <a:t>sentence?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chemeClr val="accent1"/>
                </a:solidFill>
              </a:rPr>
              <a:t>loves 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-guy-02-hot-dog-dogs-love-hot-do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cing-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8" y="2235780"/>
            <a:ext cx="2701431" cy="462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of </a:t>
            </a:r>
            <a:r>
              <a:rPr lang="en-US" b="1" dirty="0" smtClean="0">
                <a:solidFill>
                  <a:srgbClr val="FF0000"/>
                </a:solidFill>
              </a:rPr>
              <a:t>Action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Verbs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Verbs </a:t>
            </a:r>
            <a:r>
              <a:rPr lang="en-US" b="1" dirty="0" smtClean="0">
                <a:solidFill>
                  <a:srgbClr val="000000"/>
                </a:solidFill>
              </a:rPr>
              <a:t>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Being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Claude moved and grooved</a:t>
            </a:r>
            <a:br>
              <a:rPr lang="en-US" b="1" i="1" dirty="0" smtClean="0">
                <a:solidFill>
                  <a:srgbClr val="000000"/>
                </a:solidFill>
              </a:rPr>
            </a:br>
            <a:r>
              <a:rPr lang="en-US" b="1" i="1" dirty="0" smtClean="0">
                <a:solidFill>
                  <a:srgbClr val="000000"/>
                </a:solidFill>
              </a:rPr>
              <a:t>on the dance floor.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What is the </a:t>
            </a:r>
            <a:r>
              <a:rPr lang="en-US" sz="2800" b="1" dirty="0" smtClean="0">
                <a:solidFill>
                  <a:schemeClr val="accent1"/>
                </a:solidFill>
              </a:rPr>
              <a:t>verb</a:t>
            </a:r>
            <a:r>
              <a:rPr lang="en-US" sz="2800" b="1" dirty="0" smtClean="0"/>
              <a:t> in the above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sentence</a:t>
            </a:r>
            <a:r>
              <a:rPr lang="en-US" sz="2800" b="1" dirty="0" smtClean="0"/>
              <a:t>?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moved </a:t>
            </a:r>
            <a:r>
              <a:rPr lang="en-US" sz="3600" b="1" dirty="0" smtClean="0"/>
              <a:t>and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grooved</a:t>
            </a:r>
            <a:endParaRPr lang="en-US" sz="4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02-claude-moved-and-groo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f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61" y="2746227"/>
            <a:ext cx="1944319" cy="406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of </a:t>
            </a:r>
            <a:r>
              <a:rPr lang="en-US" b="1" dirty="0" smtClean="0">
                <a:solidFill>
                  <a:srgbClr val="FF0000"/>
                </a:solidFill>
              </a:rPr>
              <a:t>Action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Verbs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Verbs </a:t>
            </a:r>
            <a:r>
              <a:rPr lang="en-US" b="1" dirty="0" smtClean="0">
                <a:solidFill>
                  <a:srgbClr val="000000"/>
                </a:solidFill>
              </a:rPr>
              <a:t>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Being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Terry </a:t>
            </a:r>
            <a:r>
              <a:rPr lang="en-US" b="1" i="1" dirty="0" smtClean="0">
                <a:solidFill>
                  <a:schemeClr val="tx2"/>
                </a:solidFill>
              </a:rPr>
              <a:t>is </a:t>
            </a:r>
            <a:r>
              <a:rPr lang="en-US" b="1" i="1" dirty="0" smtClean="0">
                <a:solidFill>
                  <a:srgbClr val="000000"/>
                </a:solidFill>
              </a:rPr>
              <a:t>an amazing golfer.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What is the </a:t>
            </a:r>
            <a:r>
              <a:rPr lang="en-US" sz="2800" b="1" dirty="0" smtClean="0">
                <a:solidFill>
                  <a:schemeClr val="accent1"/>
                </a:solidFill>
              </a:rPr>
              <a:t>verb</a:t>
            </a:r>
            <a:r>
              <a:rPr lang="en-US" sz="2800" b="1" dirty="0" smtClean="0"/>
              <a:t> in the above sentence?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is</a:t>
            </a:r>
            <a:endParaRPr lang="en-US" sz="4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rts-announcer-03-terry-is-an-amazing-gol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6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Verbs </a:t>
            </a:r>
            <a:r>
              <a:rPr lang="en-US" dirty="0" smtClean="0"/>
              <a:t>show actions or states of being.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Action </a:t>
            </a:r>
            <a:r>
              <a:rPr lang="en-US" dirty="0" smtClean="0"/>
              <a:t>verbs are things that you can do.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Verbs of Being </a:t>
            </a:r>
            <a:r>
              <a:rPr lang="en-US" dirty="0" smtClean="0"/>
              <a:t>are forms of be.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Am</a:t>
            </a:r>
            <a:r>
              <a:rPr lang="en-US" sz="2800" dirty="0"/>
              <a:t>, is, are, was, were, be, being, been, has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have</a:t>
            </a:r>
            <a:r>
              <a:rPr lang="en-US" sz="2800" dirty="0"/>
              <a:t>, had, will be, has been</a:t>
            </a:r>
          </a:p>
        </p:txBody>
      </p:sp>
    </p:spTree>
    <p:extLst>
      <p:ext uri="{BB962C8B-B14F-4D97-AF65-F5344CB8AC3E}">
        <p14:creationId xmlns:p14="http://schemas.microsoft.com/office/powerpoint/2010/main" val="9891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3281</TotalTime>
  <Words>219</Words>
  <Application>Microsoft Macintosh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erw</vt:lpstr>
      <vt:lpstr>Action Verbs  &amp; Verbs of Being</vt:lpstr>
      <vt:lpstr>Verbs</vt:lpstr>
      <vt:lpstr>Action Verbs</vt:lpstr>
      <vt:lpstr>Verbs of Being</vt:lpstr>
      <vt:lpstr>Forms of Be</vt:lpstr>
      <vt:lpstr>More Examples of Action Verbs and Verbs of Being</vt:lpstr>
      <vt:lpstr>More Examples of Action Verbs and Verbs of Being</vt:lpstr>
      <vt:lpstr>More Examples of Action Verbs and Verbs of Being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Verbs  &amp; Verbs of Being</dc:title>
  <dc:creator>Don Morton</dc:creator>
  <cp:lastModifiedBy>Don Morton</cp:lastModifiedBy>
  <cp:revision>36</cp:revision>
  <dcterms:created xsi:type="dcterms:W3CDTF">2015-09-15T16:53:24Z</dcterms:created>
  <dcterms:modified xsi:type="dcterms:W3CDTF">2015-10-28T14:43:07Z</dcterms:modified>
</cp:coreProperties>
</file>